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308" r:id="rId5"/>
    <p:sldId id="259" r:id="rId6"/>
    <p:sldId id="263" r:id="rId7"/>
    <p:sldId id="262" r:id="rId8"/>
    <p:sldId id="264" r:id="rId9"/>
    <p:sldId id="265" r:id="rId10"/>
    <p:sldId id="266" r:id="rId11"/>
    <p:sldId id="267" r:id="rId12"/>
    <p:sldId id="304" r:id="rId13"/>
    <p:sldId id="260" r:id="rId14"/>
    <p:sldId id="261" r:id="rId15"/>
    <p:sldId id="270" r:id="rId16"/>
    <p:sldId id="269" r:id="rId17"/>
    <p:sldId id="271" r:id="rId18"/>
    <p:sldId id="272" r:id="rId19"/>
    <p:sldId id="275" r:id="rId20"/>
    <p:sldId id="276" r:id="rId21"/>
    <p:sldId id="277" r:id="rId22"/>
    <p:sldId id="280" r:id="rId23"/>
    <p:sldId id="293" r:id="rId24"/>
    <p:sldId id="294" r:id="rId25"/>
    <p:sldId id="278" r:id="rId26"/>
    <p:sldId id="279" r:id="rId27"/>
    <p:sldId id="288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292" r:id="rId39"/>
    <p:sldId id="295" r:id="rId40"/>
    <p:sldId id="297" r:id="rId41"/>
    <p:sldId id="296" r:id="rId42"/>
    <p:sldId id="299" r:id="rId43"/>
    <p:sldId id="298" r:id="rId44"/>
    <p:sldId id="300" r:id="rId45"/>
    <p:sldId id="301" r:id="rId46"/>
    <p:sldId id="302" r:id="rId47"/>
    <p:sldId id="303" r:id="rId48"/>
    <p:sldId id="305" r:id="rId49"/>
    <p:sldId id="306" r:id="rId50"/>
    <p:sldId id="309" r:id="rId51"/>
    <p:sldId id="310" r:id="rId52"/>
    <p:sldId id="311" r:id="rId53"/>
    <p:sldId id="268" r:id="rId54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104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ott:Box%20Documents:NSIL:Mechnical%20Testing:2013-05-22:all-tests_EJM_20130523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ott:Box%20Documents:NSIL:Mechnical%20Testing:2013-05-22:all-tests_EJM_20130523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ott:Desktop:Green%20vs%20Post-cure%20strengt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ott:Desktop:Green%20vs%20Post-cure%20strength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ott:Desktop:Green%20vs%20Post-cure%20strengt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900"/>
            </a:pPr>
            <a:r>
              <a:rPr lang="en-US" sz="1900" dirty="0"/>
              <a:t>6 mm x 12 mm Solid Cylinder (1.5:1 PPF:DEF, 3% BAPO, 3% 784) 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19803635918184"/>
          <c:y val="0.128108718779802"/>
          <c:w val="0.823874253545861"/>
          <c:h val="0.74270774002781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'Test 14'!$H$1</c:f>
              <c:strCache>
                <c:ptCount val="1"/>
                <c:pt idx="0">
                  <c:v>Stress</c:v>
                </c:pt>
              </c:strCache>
            </c:strRef>
          </c:tx>
          <c:marker>
            <c:symbol val="none"/>
          </c:marker>
          <c:xVal>
            <c:numRef>
              <c:f>'Test 14'!$G$2:$G$303</c:f>
              <c:numCache>
                <c:formatCode>0.00%</c:formatCode>
                <c:ptCount val="302"/>
                <c:pt idx="0">
                  <c:v>2.26497664414053E-6</c:v>
                </c:pt>
                <c:pt idx="1">
                  <c:v>-0.000615775623963574</c:v>
                </c:pt>
                <c:pt idx="2">
                  <c:v>-0.00144630679658079</c:v>
                </c:pt>
                <c:pt idx="3">
                  <c:v>-0.00217741741544994</c:v>
                </c:pt>
                <c:pt idx="4">
                  <c:v>-0.00292104501051039</c:v>
                </c:pt>
                <c:pt idx="5">
                  <c:v>-0.00368994497654757</c:v>
                </c:pt>
                <c:pt idx="6">
                  <c:v>-0.00453764228794143</c:v>
                </c:pt>
                <c:pt idx="7">
                  <c:v>-0.00524610314036917</c:v>
                </c:pt>
                <c:pt idx="8">
                  <c:v>-0.00593131817987021</c:v>
                </c:pt>
                <c:pt idx="9">
                  <c:v>-0.00681126160611881</c:v>
                </c:pt>
                <c:pt idx="10">
                  <c:v>-0.00753229903938638</c:v>
                </c:pt>
                <c:pt idx="11">
                  <c:v>-0.00819510273104016</c:v>
                </c:pt>
                <c:pt idx="12">
                  <c:v>-0.00896275099945819</c:v>
                </c:pt>
                <c:pt idx="13">
                  <c:v>-0.00977146687071338</c:v>
                </c:pt>
                <c:pt idx="14">
                  <c:v>-0.0105277902559108</c:v>
                </c:pt>
                <c:pt idx="15">
                  <c:v>-0.0112882859665052</c:v>
                </c:pt>
                <c:pt idx="16">
                  <c:v>-0.0120040185860536</c:v>
                </c:pt>
                <c:pt idx="17">
                  <c:v>-0.0127678521569657</c:v>
                </c:pt>
                <c:pt idx="18">
                  <c:v>-0.0135468253086045</c:v>
                </c:pt>
                <c:pt idx="19">
                  <c:v>-0.0143181690652314</c:v>
                </c:pt>
                <c:pt idx="20">
                  <c:v>-0.0150841484034906</c:v>
                </c:pt>
                <c:pt idx="21">
                  <c:v>-0.0158320675332453</c:v>
                </c:pt>
                <c:pt idx="22">
                  <c:v>-0.0165252695956493</c:v>
                </c:pt>
                <c:pt idx="23">
                  <c:v>-0.0172841559807335</c:v>
                </c:pt>
                <c:pt idx="24">
                  <c:v>-0.0181013953167284</c:v>
                </c:pt>
                <c:pt idx="25">
                  <c:v>-0.0188199889594063</c:v>
                </c:pt>
                <c:pt idx="26">
                  <c:v>-0.019566119949705</c:v>
                </c:pt>
                <c:pt idx="27">
                  <c:v>-0.0202894223596168</c:v>
                </c:pt>
                <c:pt idx="28">
                  <c:v>-0.0210953964170396</c:v>
                </c:pt>
                <c:pt idx="29">
                  <c:v>-0.0217688693407802</c:v>
                </c:pt>
                <c:pt idx="30">
                  <c:v>-0.022504331098992</c:v>
                </c:pt>
                <c:pt idx="31">
                  <c:v>-0.023318530597912</c:v>
                </c:pt>
                <c:pt idx="32">
                  <c:v>-0.0240429654961458</c:v>
                </c:pt>
                <c:pt idx="33">
                  <c:v>-0.0248422042282848</c:v>
                </c:pt>
                <c:pt idx="34">
                  <c:v>-0.0255625860104185</c:v>
                </c:pt>
                <c:pt idx="35">
                  <c:v>-0.0264078991358712</c:v>
                </c:pt>
                <c:pt idx="36">
                  <c:v>-0.0270848887338751</c:v>
                </c:pt>
                <c:pt idx="37">
                  <c:v>-0.0279023068838157</c:v>
                </c:pt>
                <c:pt idx="38">
                  <c:v>-0.0286652463849998</c:v>
                </c:pt>
                <c:pt idx="39">
                  <c:v>-0.0293653625866335</c:v>
                </c:pt>
                <c:pt idx="40">
                  <c:v>-0.030148925296209</c:v>
                </c:pt>
                <c:pt idx="41">
                  <c:v>-0.0309029837047622</c:v>
                </c:pt>
                <c:pt idx="42">
                  <c:v>-0.0316131730919973</c:v>
                </c:pt>
                <c:pt idx="43">
                  <c:v>-0.0324137827310524</c:v>
                </c:pt>
                <c:pt idx="44">
                  <c:v>-0.0330926796778093</c:v>
                </c:pt>
                <c:pt idx="45">
                  <c:v>-0.0339580795698166</c:v>
                </c:pt>
                <c:pt idx="46">
                  <c:v>-0.034682693281996</c:v>
                </c:pt>
                <c:pt idx="47">
                  <c:v>-0.0354200623889608</c:v>
                </c:pt>
                <c:pt idx="48">
                  <c:v>-0.0361340068690533</c:v>
                </c:pt>
                <c:pt idx="49">
                  <c:v>-0.036862256464793</c:v>
                </c:pt>
                <c:pt idx="50">
                  <c:v>-0.037710311404078</c:v>
                </c:pt>
                <c:pt idx="51">
                  <c:v>-0.0384588265803179</c:v>
                </c:pt>
                <c:pt idx="52">
                  <c:v>-0.0391797448042884</c:v>
                </c:pt>
                <c:pt idx="53">
                  <c:v>-0.0399589563745213</c:v>
                </c:pt>
                <c:pt idx="54">
                  <c:v>-0.0407788779197002</c:v>
                </c:pt>
                <c:pt idx="55">
                  <c:v>-0.0414527680759805</c:v>
                </c:pt>
                <c:pt idx="56">
                  <c:v>-0.0422175553212691</c:v>
                </c:pt>
                <c:pt idx="57">
                  <c:v>-0.0430061844259698</c:v>
                </c:pt>
                <c:pt idx="58">
                  <c:v>-0.0437342552077639</c:v>
                </c:pt>
                <c:pt idx="59">
                  <c:v>-0.0445567397528295</c:v>
                </c:pt>
                <c:pt idx="60">
                  <c:v>-0.0453383355090036</c:v>
                </c:pt>
                <c:pt idx="61">
                  <c:v>-0.046047988454402</c:v>
                </c:pt>
                <c:pt idx="62">
                  <c:v>-0.0467612176787121</c:v>
                </c:pt>
                <c:pt idx="63">
                  <c:v>-0.0475389987373802</c:v>
                </c:pt>
                <c:pt idx="64">
                  <c:v>-0.0483172566332366</c:v>
                </c:pt>
                <c:pt idx="65">
                  <c:v>-0.0490540892983646</c:v>
                </c:pt>
                <c:pt idx="66">
                  <c:v>-0.049888673587082</c:v>
                </c:pt>
                <c:pt idx="67">
                  <c:v>-0.0506741436454105</c:v>
                </c:pt>
                <c:pt idx="68">
                  <c:v>-0.0513540538711924</c:v>
                </c:pt>
                <c:pt idx="69">
                  <c:v>-0.0521634253935814</c:v>
                </c:pt>
                <c:pt idx="70">
                  <c:v>-0.0529763135902337</c:v>
                </c:pt>
                <c:pt idx="71">
                  <c:v>-0.0536469850954935</c:v>
                </c:pt>
                <c:pt idx="72">
                  <c:v>-0.0544477139438457</c:v>
                </c:pt>
                <c:pt idx="73">
                  <c:v>-0.0552085076776828</c:v>
                </c:pt>
                <c:pt idx="74">
                  <c:v>-0.0560059582703658</c:v>
                </c:pt>
                <c:pt idx="75">
                  <c:v>-0.0567126309833376</c:v>
                </c:pt>
                <c:pt idx="76">
                  <c:v>-0.0575539505973388</c:v>
                </c:pt>
                <c:pt idx="77">
                  <c:v>-0.0582571066360474</c:v>
                </c:pt>
                <c:pt idx="78">
                  <c:v>-0.0589894093478871</c:v>
                </c:pt>
                <c:pt idx="79">
                  <c:v>-0.0597875751963525</c:v>
                </c:pt>
                <c:pt idx="80">
                  <c:v>-0.0605315604193042</c:v>
                </c:pt>
                <c:pt idx="81">
                  <c:v>-0.0613822975677731</c:v>
                </c:pt>
                <c:pt idx="82">
                  <c:v>-0.0621073881171407</c:v>
                </c:pt>
                <c:pt idx="83">
                  <c:v>-0.0628664533161704</c:v>
                </c:pt>
                <c:pt idx="84">
                  <c:v>-0.0635536949137215</c:v>
                </c:pt>
                <c:pt idx="85">
                  <c:v>-0.0642760436492567</c:v>
                </c:pt>
                <c:pt idx="86">
                  <c:v>-0.0651389997506742</c:v>
                </c:pt>
                <c:pt idx="87">
                  <c:v>-0.0659046810656908</c:v>
                </c:pt>
                <c:pt idx="88">
                  <c:v>-0.066640858079685</c:v>
                </c:pt>
                <c:pt idx="89">
                  <c:v>-0.0675050658787216</c:v>
                </c:pt>
                <c:pt idx="90">
                  <c:v>-0.0681725783376093</c:v>
                </c:pt>
                <c:pt idx="91">
                  <c:v>-0.0689693732791585</c:v>
                </c:pt>
                <c:pt idx="92">
                  <c:v>-0.0697930499171948</c:v>
                </c:pt>
                <c:pt idx="93">
                  <c:v>-0.0706009909280191</c:v>
                </c:pt>
                <c:pt idx="94">
                  <c:v>-0.0712342903186505</c:v>
                </c:pt>
                <c:pt idx="95">
                  <c:v>-0.0720394895156425</c:v>
                </c:pt>
                <c:pt idx="96">
                  <c:v>-0.0728713915951759</c:v>
                </c:pt>
                <c:pt idx="97">
                  <c:v>-0.07363027798026</c:v>
                </c:pt>
                <c:pt idx="98">
                  <c:v>-0.074438517014327</c:v>
                </c:pt>
                <c:pt idx="99">
                  <c:v>-0.0751833963070066</c:v>
                </c:pt>
                <c:pt idx="100">
                  <c:v>-0.0758523988821075</c:v>
                </c:pt>
                <c:pt idx="101">
                  <c:v>-0.0766046691512048</c:v>
                </c:pt>
                <c:pt idx="102">
                  <c:v>-0.0774546314392428</c:v>
                </c:pt>
                <c:pt idx="103">
                  <c:v>-0.0782119084988166</c:v>
                </c:pt>
                <c:pt idx="104">
                  <c:v>-0.0789563705589567</c:v>
                </c:pt>
                <c:pt idx="105">
                  <c:v>-0.0797089984559449</c:v>
                </c:pt>
                <c:pt idx="106">
                  <c:v>-0.0804106643784401</c:v>
                </c:pt>
                <c:pt idx="107">
                  <c:v>-0.0812778524099031</c:v>
                </c:pt>
                <c:pt idx="108">
                  <c:v>-0.0820270232372771</c:v>
                </c:pt>
                <c:pt idx="109">
                  <c:v>-0.0827666573208858</c:v>
                </c:pt>
                <c:pt idx="110">
                  <c:v>-0.0835996322840929</c:v>
                </c:pt>
                <c:pt idx="111">
                  <c:v>-0.0842883043932086</c:v>
                </c:pt>
                <c:pt idx="112">
                  <c:v>-0.085089390869452</c:v>
                </c:pt>
                <c:pt idx="113">
                  <c:v>-0.085846131487189</c:v>
                </c:pt>
                <c:pt idx="114">
                  <c:v>-0.0866875703104874</c:v>
                </c:pt>
                <c:pt idx="115">
                  <c:v>-0.0874174292317378</c:v>
                </c:pt>
                <c:pt idx="116">
                  <c:v>-0.0882502849856472</c:v>
                </c:pt>
                <c:pt idx="117">
                  <c:v>-0.088923340676848</c:v>
                </c:pt>
                <c:pt idx="118">
                  <c:v>-0.0896796044573968</c:v>
                </c:pt>
                <c:pt idx="119">
                  <c:v>-0.0905168113506496</c:v>
                </c:pt>
                <c:pt idx="120">
                  <c:v>-0.0912746844567086</c:v>
                </c:pt>
                <c:pt idx="121">
                  <c:v>-0.0920489488411134</c:v>
                </c:pt>
                <c:pt idx="122">
                  <c:v>-0.0927777348786905</c:v>
                </c:pt>
                <c:pt idx="123">
                  <c:v>-0.0934734999409811</c:v>
                </c:pt>
                <c:pt idx="124">
                  <c:v>-0.0943114220900157</c:v>
                </c:pt>
                <c:pt idx="125">
                  <c:v>-0.0950084984545748</c:v>
                </c:pt>
                <c:pt idx="126">
                  <c:v>-0.0957536757704968</c:v>
                </c:pt>
                <c:pt idx="127">
                  <c:v>-0.0965066016907275</c:v>
                </c:pt>
                <c:pt idx="128">
                  <c:v>-0.0973708690944134</c:v>
                </c:pt>
                <c:pt idx="129">
                  <c:v>-0.0980813565048905</c:v>
                </c:pt>
                <c:pt idx="130">
                  <c:v>-0.0989214840259212</c:v>
                </c:pt>
                <c:pt idx="131">
                  <c:v>-0.0997042718750661</c:v>
                </c:pt>
                <c:pt idx="132">
                  <c:v>-0.100454754004707</c:v>
                </c:pt>
                <c:pt idx="133">
                  <c:v>-0.101214653668817</c:v>
                </c:pt>
                <c:pt idx="134">
                  <c:v>-0.102026767005038</c:v>
                </c:pt>
                <c:pt idx="135">
                  <c:v>-0.102751082693975</c:v>
                </c:pt>
                <c:pt idx="136">
                  <c:v>-0.103563196030196</c:v>
                </c:pt>
                <c:pt idx="137">
                  <c:v>-0.104347891228094</c:v>
                </c:pt>
                <c:pt idx="138">
                  <c:v>-0.105155593820324</c:v>
                </c:pt>
                <c:pt idx="139">
                  <c:v>-0.105842954627172</c:v>
                </c:pt>
                <c:pt idx="140">
                  <c:v>-0.106658107800468</c:v>
                </c:pt>
                <c:pt idx="141">
                  <c:v>-0.107405132860495</c:v>
                </c:pt>
                <c:pt idx="142">
                  <c:v>-0.108119554177776</c:v>
                </c:pt>
                <c:pt idx="143">
                  <c:v>-0.108995802115816</c:v>
                </c:pt>
                <c:pt idx="144">
                  <c:v>-0.109745270966432</c:v>
                </c:pt>
                <c:pt idx="145">
                  <c:v>-0.110463566585868</c:v>
                </c:pt>
                <c:pt idx="146">
                  <c:v>-0.11122537359873</c:v>
                </c:pt>
                <c:pt idx="147">
                  <c:v>-0.111994869611252</c:v>
                </c:pt>
                <c:pt idx="148">
                  <c:v>-0.112756259391574</c:v>
                </c:pt>
                <c:pt idx="149">
                  <c:v>-0.113474197383118</c:v>
                </c:pt>
                <c:pt idx="150">
                  <c:v>-0.114226467652216</c:v>
                </c:pt>
                <c:pt idx="151">
                  <c:v>-0.114992208571881</c:v>
                </c:pt>
                <c:pt idx="152">
                  <c:v>-0.115785427234518</c:v>
                </c:pt>
                <c:pt idx="153">
                  <c:v>-0.116584248734117</c:v>
                </c:pt>
                <c:pt idx="154">
                  <c:v>-0.117295689818972</c:v>
                </c:pt>
                <c:pt idx="155">
                  <c:v>-0.118033833786368</c:v>
                </c:pt>
                <c:pt idx="156">
                  <c:v>-0.11885441098268</c:v>
                </c:pt>
                <c:pt idx="157">
                  <c:v>-0.11965728559838</c:v>
                </c:pt>
                <c:pt idx="158">
                  <c:v>-0.120465524632446</c:v>
                </c:pt>
                <c:pt idx="159">
                  <c:v>-0.121188171391224</c:v>
                </c:pt>
                <c:pt idx="160">
                  <c:v>-0.121904380847961</c:v>
                </c:pt>
                <c:pt idx="161">
                  <c:v>-0.122672684767513</c:v>
                </c:pt>
                <c:pt idx="162">
                  <c:v>-0.123471446662464</c:v>
                </c:pt>
                <c:pt idx="163">
                  <c:v>-0.124283679207982</c:v>
                </c:pt>
                <c:pt idx="164">
                  <c:v>-0.125038572081615</c:v>
                </c:pt>
                <c:pt idx="165">
                  <c:v>-0.125832207976792</c:v>
                </c:pt>
                <c:pt idx="166">
                  <c:v>-0.126611836779565</c:v>
                </c:pt>
                <c:pt idx="167">
                  <c:v>-0.127327629003761</c:v>
                </c:pt>
                <c:pt idx="168">
                  <c:v>-0.128060885389978</c:v>
                </c:pt>
                <c:pt idx="169">
                  <c:v>-0.128903635515543</c:v>
                </c:pt>
                <c:pt idx="170">
                  <c:v>-0.12956143241672</c:v>
                </c:pt>
                <c:pt idx="171">
                  <c:v>-0.130352624521308</c:v>
                </c:pt>
                <c:pt idx="172">
                  <c:v>-0.131120868836211</c:v>
                </c:pt>
                <c:pt idx="173">
                  <c:v>-0.131950386729804</c:v>
                </c:pt>
                <c:pt idx="174">
                  <c:v>-0.132676907790736</c:v>
                </c:pt>
                <c:pt idx="175">
                  <c:v>-0.133438059152465</c:v>
                </c:pt>
                <c:pt idx="176">
                  <c:v>-0.13423014532678</c:v>
                </c:pt>
                <c:pt idx="177">
                  <c:v>-0.135067113801438</c:v>
                </c:pt>
                <c:pt idx="178">
                  <c:v>-0.135827073070196</c:v>
                </c:pt>
                <c:pt idx="179">
                  <c:v>-0.136557706851876</c:v>
                </c:pt>
                <c:pt idx="180">
                  <c:v>-0.137318977422902</c:v>
                </c:pt>
                <c:pt idx="181">
                  <c:v>-0.13808865224937</c:v>
                </c:pt>
                <c:pt idx="182">
                  <c:v>-0.13884688298332</c:v>
                </c:pt>
                <c:pt idx="183">
                  <c:v>-0.139564761370216</c:v>
                </c:pt>
                <c:pt idx="184">
                  <c:v>-0.140400418542606</c:v>
                </c:pt>
                <c:pt idx="185">
                  <c:v>-0.141141423533131</c:v>
                </c:pt>
                <c:pt idx="186">
                  <c:v>-0.141950854660169</c:v>
                </c:pt>
                <c:pt idx="187">
                  <c:v>-0.142749318531877</c:v>
                </c:pt>
                <c:pt idx="188">
                  <c:v>-0.143476972081131</c:v>
                </c:pt>
                <c:pt idx="189">
                  <c:v>-0.144248375442407</c:v>
                </c:pt>
                <c:pt idx="190">
                  <c:v>-0.144945332597668</c:v>
                </c:pt>
                <c:pt idx="191">
                  <c:v>-0.145750770213255</c:v>
                </c:pt>
                <c:pt idx="192">
                  <c:v>-0.14651972978394</c:v>
                </c:pt>
                <c:pt idx="193">
                  <c:v>-0.147220620846005</c:v>
                </c:pt>
                <c:pt idx="194">
                  <c:v>-0.14802933671726</c:v>
                </c:pt>
                <c:pt idx="195">
                  <c:v>-0.148842820960398</c:v>
                </c:pt>
                <c:pt idx="196">
                  <c:v>-0.14949513423391</c:v>
                </c:pt>
                <c:pt idx="197">
                  <c:v>-0.150309452942128</c:v>
                </c:pt>
                <c:pt idx="198">
                  <c:v>-0.151093432884242</c:v>
                </c:pt>
                <c:pt idx="199">
                  <c:v>-0.151864299803681</c:v>
                </c:pt>
                <c:pt idx="200">
                  <c:v>-0.152645239908721</c:v>
                </c:pt>
                <c:pt idx="201">
                  <c:v>-0.15343029273451</c:v>
                </c:pt>
                <c:pt idx="202">
                  <c:v>-0.154151568586372</c:v>
                </c:pt>
                <c:pt idx="203">
                  <c:v>-0.154964516387673</c:v>
                </c:pt>
                <c:pt idx="204">
                  <c:v>-0.155750165259947</c:v>
                </c:pt>
                <c:pt idx="205">
                  <c:v>-0.156450996717363</c:v>
                </c:pt>
                <c:pt idx="206">
                  <c:v>-0.157255242239979</c:v>
                </c:pt>
                <c:pt idx="207">
                  <c:v>-0.157998750625742</c:v>
                </c:pt>
                <c:pt idx="208">
                  <c:v>-0.158794413078969</c:v>
                </c:pt>
                <c:pt idx="209">
                  <c:v>-0.159518430744663</c:v>
                </c:pt>
                <c:pt idx="210">
                  <c:v>-0.160288463199022</c:v>
                </c:pt>
                <c:pt idx="211">
                  <c:v>-0.160995553144534</c:v>
                </c:pt>
                <c:pt idx="212">
                  <c:v>-0.161816666782683</c:v>
                </c:pt>
                <c:pt idx="213">
                  <c:v>-0.162614415398609</c:v>
                </c:pt>
                <c:pt idx="214">
                  <c:v>-0.163394342224624</c:v>
                </c:pt>
                <c:pt idx="215">
                  <c:v>-0.164111505355737</c:v>
                </c:pt>
                <c:pt idx="216">
                  <c:v>-0.164899717227898</c:v>
                </c:pt>
                <c:pt idx="217">
                  <c:v>-0.165682087844503</c:v>
                </c:pt>
                <c:pt idx="218">
                  <c:v>-0.166417430393418</c:v>
                </c:pt>
                <c:pt idx="219">
                  <c:v>-0.167189727824421</c:v>
                </c:pt>
                <c:pt idx="220">
                  <c:v>-0.168009351346357</c:v>
                </c:pt>
                <c:pt idx="221">
                  <c:v>-0.168733011384161</c:v>
                </c:pt>
                <c:pt idx="222">
                  <c:v>-0.169487248606659</c:v>
                </c:pt>
                <c:pt idx="223">
                  <c:v>-0.170249770875304</c:v>
                </c:pt>
                <c:pt idx="224">
                  <c:v>-0.170970927517868</c:v>
                </c:pt>
                <c:pt idx="225">
                  <c:v>-0.171749543041616</c:v>
                </c:pt>
                <c:pt idx="226">
                  <c:v>-0.17254371537863</c:v>
                </c:pt>
                <c:pt idx="227">
                  <c:v>-0.173361133528571</c:v>
                </c:pt>
                <c:pt idx="228">
                  <c:v>-0.174184988980552</c:v>
                </c:pt>
                <c:pt idx="229">
                  <c:v>-0.174892257740009</c:v>
                </c:pt>
                <c:pt idx="230">
                  <c:v>-0.175616454219649</c:v>
                </c:pt>
                <c:pt idx="231">
                  <c:v>-0.176425587323444</c:v>
                </c:pt>
                <c:pt idx="232">
                  <c:v>-0.177187453940955</c:v>
                </c:pt>
                <c:pt idx="233">
                  <c:v>-0.177944015744746</c:v>
                </c:pt>
                <c:pt idx="234">
                  <c:v>-0.178664099503637</c:v>
                </c:pt>
                <c:pt idx="235">
                  <c:v>-0.179534923418661</c:v>
                </c:pt>
                <c:pt idx="236">
                  <c:v>-0.180211793807368</c:v>
                </c:pt>
                <c:pt idx="237">
                  <c:v>-0.180911015939273</c:v>
                </c:pt>
                <c:pt idx="238">
                  <c:v>-0.181752693181165</c:v>
                </c:pt>
                <c:pt idx="239">
                  <c:v>-0.182450127173615</c:v>
                </c:pt>
                <c:pt idx="240">
                  <c:v>-0.183241378882851</c:v>
                </c:pt>
                <c:pt idx="241">
                  <c:v>-0.184073638590276</c:v>
                </c:pt>
                <c:pt idx="242">
                  <c:v>-0.184781861024109</c:v>
                </c:pt>
                <c:pt idx="243">
                  <c:v>-0.185607623824844</c:v>
                </c:pt>
                <c:pt idx="244">
                  <c:v>-0.186338317211174</c:v>
                </c:pt>
                <c:pt idx="245">
                  <c:v>-0.187120270595239</c:v>
                </c:pt>
                <c:pt idx="246">
                  <c:v>-0.187880527887239</c:v>
                </c:pt>
                <c:pt idx="247">
                  <c:v>-0.188652586899649</c:v>
                </c:pt>
                <c:pt idx="248">
                  <c:v>-0.189427268516593</c:v>
                </c:pt>
                <c:pt idx="249">
                  <c:v>-0.19022173887685</c:v>
                </c:pt>
                <c:pt idx="250">
                  <c:v>-0.190954220402635</c:v>
                </c:pt>
                <c:pt idx="251">
                  <c:v>-0.191820633573667</c:v>
                </c:pt>
                <c:pt idx="252">
                  <c:v>-0.19248510619548</c:v>
                </c:pt>
                <c:pt idx="253">
                  <c:v>-0.193190825234076</c:v>
                </c:pt>
                <c:pt idx="254">
                  <c:v>-0.194059861009642</c:v>
                </c:pt>
                <c:pt idx="255">
                  <c:v>-0.19480038916298</c:v>
                </c:pt>
                <c:pt idx="256">
                  <c:v>-0.195597839755663</c:v>
                </c:pt>
                <c:pt idx="257">
                  <c:v>-0.196348441094602</c:v>
                </c:pt>
                <c:pt idx="258">
                  <c:v>-0.197121274967442</c:v>
                </c:pt>
                <c:pt idx="259">
                  <c:v>-0.197866213864769</c:v>
                </c:pt>
                <c:pt idx="260">
                  <c:v>-0.198663604852804</c:v>
                </c:pt>
                <c:pt idx="261">
                  <c:v>-0.199450147794806</c:v>
                </c:pt>
                <c:pt idx="262">
                  <c:v>-0.200186205599503</c:v>
                </c:pt>
                <c:pt idx="263">
                  <c:v>-0.20097620561112</c:v>
                </c:pt>
                <c:pt idx="264">
                  <c:v>-0.201714051555273</c:v>
                </c:pt>
                <c:pt idx="265">
                  <c:v>-0.202447963592623</c:v>
                </c:pt>
                <c:pt idx="266">
                  <c:v>-0.203182769699702</c:v>
                </c:pt>
                <c:pt idx="267">
                  <c:v>-0.204090310078219</c:v>
                </c:pt>
                <c:pt idx="268">
                  <c:v>-0.204737556956606</c:v>
                </c:pt>
                <c:pt idx="269">
                  <c:v>-0.20551313264328</c:v>
                </c:pt>
                <c:pt idx="270">
                  <c:v>-0.206335140351157</c:v>
                </c:pt>
                <c:pt idx="271">
                  <c:v>-0.207100583247579</c:v>
                </c:pt>
                <c:pt idx="272">
                  <c:v>-0.207805050588555</c:v>
                </c:pt>
                <c:pt idx="273">
                  <c:v>-0.208547188067402</c:v>
                </c:pt>
                <c:pt idx="274">
                  <c:v>-0.209347916915754</c:v>
                </c:pt>
                <c:pt idx="275">
                  <c:v>-0.210087610604012</c:v>
                </c:pt>
                <c:pt idx="276">
                  <c:v>-0.210854960849187</c:v>
                </c:pt>
                <c:pt idx="277">
                  <c:v>-0.211608542420553</c:v>
                </c:pt>
                <c:pt idx="278">
                  <c:v>-0.2124195828731</c:v>
                </c:pt>
                <c:pt idx="279">
                  <c:v>-0.213184548932335</c:v>
                </c:pt>
                <c:pt idx="280">
                  <c:v>-0.213980986245993</c:v>
                </c:pt>
                <c:pt idx="281">
                  <c:v>-0.21477867525727</c:v>
                </c:pt>
                <c:pt idx="282">
                  <c:v>-0.21548177169133</c:v>
                </c:pt>
                <c:pt idx="283">
                  <c:v>-0.216254486354873</c:v>
                </c:pt>
                <c:pt idx="284">
                  <c:v>-0.217029644809006</c:v>
                </c:pt>
                <c:pt idx="285">
                  <c:v>-0.217793836007809</c:v>
                </c:pt>
                <c:pt idx="286">
                  <c:v>-0.218566252648109</c:v>
                </c:pt>
                <c:pt idx="287">
                  <c:v>-0.219326986777298</c:v>
                </c:pt>
                <c:pt idx="288">
                  <c:v>-0.220080985581203</c:v>
                </c:pt>
                <c:pt idx="289">
                  <c:v>-0.220825268827397</c:v>
                </c:pt>
                <c:pt idx="290">
                  <c:v>-0.221588506351824</c:v>
                </c:pt>
                <c:pt idx="291">
                  <c:v>-0.222360565364233</c:v>
                </c:pt>
                <c:pt idx="292">
                  <c:v>-0.223148002375963</c:v>
                </c:pt>
                <c:pt idx="293">
                  <c:v>-0.223912372388712</c:v>
                </c:pt>
                <c:pt idx="294">
                  <c:v>-0.224617078148283</c:v>
                </c:pt>
                <c:pt idx="295">
                  <c:v>-0.22540421713677</c:v>
                </c:pt>
                <c:pt idx="296">
                  <c:v>-0.226093783315613</c:v>
                </c:pt>
                <c:pt idx="297">
                  <c:v>-0.226876630769407</c:v>
                </c:pt>
                <c:pt idx="298">
                  <c:v>-0.227706446686242</c:v>
                </c:pt>
                <c:pt idx="299">
                  <c:v>-0.228413596236402</c:v>
                </c:pt>
                <c:pt idx="300">
                  <c:v>-0.229239657060379</c:v>
                </c:pt>
                <c:pt idx="301">
                  <c:v>-0.223276211974951</c:v>
                </c:pt>
              </c:numCache>
            </c:numRef>
          </c:xVal>
          <c:yVal>
            <c:numRef>
              <c:f>'Test 14'!$H$2:$H$303</c:f>
              <c:numCache>
                <c:formatCode>General</c:formatCode>
                <c:ptCount val="302"/>
                <c:pt idx="0">
                  <c:v>-0.0491299749482244</c:v>
                </c:pt>
                <c:pt idx="1">
                  <c:v>-0.23641782951432</c:v>
                </c:pt>
                <c:pt idx="2">
                  <c:v>-0.581674186222933</c:v>
                </c:pt>
                <c:pt idx="3">
                  <c:v>-0.95288356517752</c:v>
                </c:pt>
                <c:pt idx="4">
                  <c:v>-1.374255875189625</c:v>
                </c:pt>
                <c:pt idx="5">
                  <c:v>-1.799206640294632</c:v>
                </c:pt>
                <c:pt idx="6">
                  <c:v>-2.281191339148436</c:v>
                </c:pt>
                <c:pt idx="7">
                  <c:v>-2.815321875876702</c:v>
                </c:pt>
                <c:pt idx="8">
                  <c:v>-3.32951267056666</c:v>
                </c:pt>
                <c:pt idx="9">
                  <c:v>-3.965204927612144</c:v>
                </c:pt>
                <c:pt idx="10">
                  <c:v>-4.55980951084605</c:v>
                </c:pt>
                <c:pt idx="11">
                  <c:v>-5.154109740940614</c:v>
                </c:pt>
                <c:pt idx="12">
                  <c:v>-5.873554448240409</c:v>
                </c:pt>
                <c:pt idx="13">
                  <c:v>-6.47194038866011</c:v>
                </c:pt>
                <c:pt idx="14">
                  <c:v>-7.091299027227417</c:v>
                </c:pt>
                <c:pt idx="15">
                  <c:v>-7.815392037019061</c:v>
                </c:pt>
                <c:pt idx="16">
                  <c:v>-8.4644020496165</c:v>
                </c:pt>
                <c:pt idx="17">
                  <c:v>-9.177326221476388</c:v>
                </c:pt>
                <c:pt idx="18">
                  <c:v>-9.91767906716699</c:v>
                </c:pt>
                <c:pt idx="19">
                  <c:v>-10.63219878730288</c:v>
                </c:pt>
                <c:pt idx="20">
                  <c:v>-11.28089522393855</c:v>
                </c:pt>
                <c:pt idx="21">
                  <c:v>-12.00050594204165</c:v>
                </c:pt>
                <c:pt idx="22">
                  <c:v>-12.73388633399453</c:v>
                </c:pt>
                <c:pt idx="23">
                  <c:v>-13.41228025877238</c:v>
                </c:pt>
                <c:pt idx="24">
                  <c:v>-14.16853325028815</c:v>
                </c:pt>
                <c:pt idx="25">
                  <c:v>-14.90441302711259</c:v>
                </c:pt>
                <c:pt idx="26">
                  <c:v>-15.55553506604065</c:v>
                </c:pt>
                <c:pt idx="27">
                  <c:v>-16.25791755189232</c:v>
                </c:pt>
                <c:pt idx="28">
                  <c:v>-16.98683409780146</c:v>
                </c:pt>
                <c:pt idx="29">
                  <c:v>-17.63557664854918</c:v>
                </c:pt>
                <c:pt idx="30">
                  <c:v>-18.36477910195282</c:v>
                </c:pt>
                <c:pt idx="31">
                  <c:v>-19.08528443382916</c:v>
                </c:pt>
                <c:pt idx="32">
                  <c:v>-19.73783601022989</c:v>
                </c:pt>
                <c:pt idx="33">
                  <c:v>-20.43256355348592</c:v>
                </c:pt>
                <c:pt idx="34">
                  <c:v>-21.0317611022772</c:v>
                </c:pt>
                <c:pt idx="35">
                  <c:v>-21.76955000333934</c:v>
                </c:pt>
                <c:pt idx="36">
                  <c:v>-22.36538122195308</c:v>
                </c:pt>
                <c:pt idx="37">
                  <c:v>-22.93481672284537</c:v>
                </c:pt>
                <c:pt idx="38">
                  <c:v>-23.54507243569954</c:v>
                </c:pt>
                <c:pt idx="39">
                  <c:v>-24.08919128909176</c:v>
                </c:pt>
                <c:pt idx="40">
                  <c:v>-24.66863355229281</c:v>
                </c:pt>
                <c:pt idx="41">
                  <c:v>-25.27223038737097</c:v>
                </c:pt>
                <c:pt idx="42">
                  <c:v>-25.76208215373574</c:v>
                </c:pt>
                <c:pt idx="43">
                  <c:v>-26.28822572626181</c:v>
                </c:pt>
                <c:pt idx="44">
                  <c:v>-26.73644567229312</c:v>
                </c:pt>
                <c:pt idx="45">
                  <c:v>-27.28312847031378</c:v>
                </c:pt>
                <c:pt idx="46">
                  <c:v>-27.68206165341598</c:v>
                </c:pt>
                <c:pt idx="47">
                  <c:v>-28.11540518690898</c:v>
                </c:pt>
                <c:pt idx="48">
                  <c:v>-28.58400757045401</c:v>
                </c:pt>
                <c:pt idx="49">
                  <c:v>-28.93925224382659</c:v>
                </c:pt>
                <c:pt idx="50">
                  <c:v>-29.33406282531402</c:v>
                </c:pt>
                <c:pt idx="51">
                  <c:v>-29.7473743885447</c:v>
                </c:pt>
                <c:pt idx="52">
                  <c:v>-30.03814231048811</c:v>
                </c:pt>
                <c:pt idx="53">
                  <c:v>-30.4063911634509</c:v>
                </c:pt>
                <c:pt idx="54">
                  <c:v>-30.77075720818141</c:v>
                </c:pt>
                <c:pt idx="55">
                  <c:v>-30.95538888989504</c:v>
                </c:pt>
                <c:pt idx="56">
                  <c:v>-31.29161610346975</c:v>
                </c:pt>
                <c:pt idx="57">
                  <c:v>-31.59365431439135</c:v>
                </c:pt>
                <c:pt idx="58">
                  <c:v>-31.83263608853408</c:v>
                </c:pt>
                <c:pt idx="59">
                  <c:v>-32.02459069123684</c:v>
                </c:pt>
                <c:pt idx="60">
                  <c:v>-32.28408402240694</c:v>
                </c:pt>
                <c:pt idx="61">
                  <c:v>-32.53614375871913</c:v>
                </c:pt>
                <c:pt idx="62">
                  <c:v>-32.6267118747303</c:v>
                </c:pt>
                <c:pt idx="63">
                  <c:v>-32.84648250980467</c:v>
                </c:pt>
                <c:pt idx="64">
                  <c:v>-33.05670752369049</c:v>
                </c:pt>
                <c:pt idx="65">
                  <c:v>-33.1703788098247</c:v>
                </c:pt>
                <c:pt idx="66">
                  <c:v>-33.35866272921047</c:v>
                </c:pt>
                <c:pt idx="67">
                  <c:v>-33.52348378839947</c:v>
                </c:pt>
                <c:pt idx="68">
                  <c:v>-33.58088663504443</c:v>
                </c:pt>
                <c:pt idx="69">
                  <c:v>-33.79624876100954</c:v>
                </c:pt>
                <c:pt idx="70">
                  <c:v>-33.93707203630225</c:v>
                </c:pt>
                <c:pt idx="71">
                  <c:v>-33.9700159579308</c:v>
                </c:pt>
                <c:pt idx="72">
                  <c:v>-34.11909365927544</c:v>
                </c:pt>
                <c:pt idx="73">
                  <c:v>-34.17511308255976</c:v>
                </c:pt>
                <c:pt idx="74">
                  <c:v>-34.33125546586616</c:v>
                </c:pt>
                <c:pt idx="75">
                  <c:v>-34.3258047778252</c:v>
                </c:pt>
                <c:pt idx="76">
                  <c:v>-34.46451602678734</c:v>
                </c:pt>
                <c:pt idx="77">
                  <c:v>-34.5063599720361</c:v>
                </c:pt>
                <c:pt idx="78">
                  <c:v>-34.54710640141872</c:v>
                </c:pt>
                <c:pt idx="79">
                  <c:v>-34.64863123044633</c:v>
                </c:pt>
                <c:pt idx="80">
                  <c:v>-34.69632244509947</c:v>
                </c:pt>
                <c:pt idx="81">
                  <c:v>-34.80848118835937</c:v>
                </c:pt>
                <c:pt idx="82">
                  <c:v>-34.83802188852073</c:v>
                </c:pt>
                <c:pt idx="83">
                  <c:v>-34.86099593912998</c:v>
                </c:pt>
                <c:pt idx="84">
                  <c:v>-34.9053116007832</c:v>
                </c:pt>
                <c:pt idx="85">
                  <c:v>-34.88331516934871</c:v>
                </c:pt>
                <c:pt idx="86">
                  <c:v>-35.05625231225346</c:v>
                </c:pt>
                <c:pt idx="87">
                  <c:v>-35.08660462078626</c:v>
                </c:pt>
                <c:pt idx="88">
                  <c:v>-35.1304406956743</c:v>
                </c:pt>
                <c:pt idx="89">
                  <c:v>-35.23314604596964</c:v>
                </c:pt>
                <c:pt idx="90">
                  <c:v>-35.22239223504635</c:v>
                </c:pt>
                <c:pt idx="91">
                  <c:v>-35.25140723433044</c:v>
                </c:pt>
                <c:pt idx="92">
                  <c:v>-35.36384266226258</c:v>
                </c:pt>
                <c:pt idx="93">
                  <c:v>-35.44666360745391</c:v>
                </c:pt>
                <c:pt idx="94">
                  <c:v>-35.4140148161423</c:v>
                </c:pt>
                <c:pt idx="95">
                  <c:v>-35.46795910438583</c:v>
                </c:pt>
                <c:pt idx="96">
                  <c:v>-35.52543573361</c:v>
                </c:pt>
                <c:pt idx="97">
                  <c:v>-35.529152531039</c:v>
                </c:pt>
                <c:pt idx="98">
                  <c:v>-35.66302179823864</c:v>
                </c:pt>
                <c:pt idx="99">
                  <c:v>-35.6324112506787</c:v>
                </c:pt>
                <c:pt idx="100">
                  <c:v>-35.60418941412102</c:v>
                </c:pt>
                <c:pt idx="101">
                  <c:v>-35.65173306361569</c:v>
                </c:pt>
                <c:pt idx="102">
                  <c:v>-35.78425579874459</c:v>
                </c:pt>
                <c:pt idx="103">
                  <c:v>-35.77180498849857</c:v>
                </c:pt>
                <c:pt idx="104">
                  <c:v>-35.7907209972502</c:v>
                </c:pt>
                <c:pt idx="105">
                  <c:v>-35.88114154810284</c:v>
                </c:pt>
                <c:pt idx="106">
                  <c:v>-35.88264486815454</c:v>
                </c:pt>
                <c:pt idx="107">
                  <c:v>-36.0131109138874</c:v>
                </c:pt>
                <c:pt idx="108">
                  <c:v>-36.03954352289818</c:v>
                </c:pt>
                <c:pt idx="109">
                  <c:v>-36.05781393408131</c:v>
                </c:pt>
                <c:pt idx="110">
                  <c:v>-36.13109848090686</c:v>
                </c:pt>
                <c:pt idx="111">
                  <c:v>-36.17817176645868</c:v>
                </c:pt>
                <c:pt idx="112">
                  <c:v>-36.27428279873487</c:v>
                </c:pt>
                <c:pt idx="113">
                  <c:v>-36.25774627816386</c:v>
                </c:pt>
                <c:pt idx="114">
                  <c:v>-36.39241793091294</c:v>
                </c:pt>
                <c:pt idx="115">
                  <c:v>-36.41708898084453</c:v>
                </c:pt>
                <c:pt idx="116">
                  <c:v>-36.46494620630113</c:v>
                </c:pt>
                <c:pt idx="117">
                  <c:v>-36.5357867051893</c:v>
                </c:pt>
                <c:pt idx="118">
                  <c:v>-36.58626321220854</c:v>
                </c:pt>
                <c:pt idx="119">
                  <c:v>-36.64906140995995</c:v>
                </c:pt>
                <c:pt idx="120">
                  <c:v>-36.73401282712713</c:v>
                </c:pt>
                <c:pt idx="121">
                  <c:v>-36.79130499990294</c:v>
                </c:pt>
                <c:pt idx="122">
                  <c:v>-36.78063419438112</c:v>
                </c:pt>
                <c:pt idx="123">
                  <c:v>-36.80317477233757</c:v>
                </c:pt>
                <c:pt idx="124">
                  <c:v>-36.92213073570945</c:v>
                </c:pt>
                <c:pt idx="125">
                  <c:v>-36.97547554049655</c:v>
                </c:pt>
                <c:pt idx="126">
                  <c:v>-37.01143532505144</c:v>
                </c:pt>
                <c:pt idx="127">
                  <c:v>-37.07415051740134</c:v>
                </c:pt>
                <c:pt idx="128">
                  <c:v>-37.24255003168296</c:v>
                </c:pt>
                <c:pt idx="129">
                  <c:v>-37.18447391900271</c:v>
                </c:pt>
                <c:pt idx="130">
                  <c:v>-37.34630678373252</c:v>
                </c:pt>
                <c:pt idx="131">
                  <c:v>-37.42044905304162</c:v>
                </c:pt>
                <c:pt idx="132">
                  <c:v>-37.45512686528185</c:v>
                </c:pt>
                <c:pt idx="133">
                  <c:v>-37.56418674021398</c:v>
                </c:pt>
                <c:pt idx="134">
                  <c:v>-37.6885841688046</c:v>
                </c:pt>
                <c:pt idx="135">
                  <c:v>-37.7278180553127</c:v>
                </c:pt>
                <c:pt idx="136">
                  <c:v>-37.7649860296024</c:v>
                </c:pt>
                <c:pt idx="137">
                  <c:v>-37.90264587681052</c:v>
                </c:pt>
                <c:pt idx="138">
                  <c:v>-37.9643373358736</c:v>
                </c:pt>
                <c:pt idx="139">
                  <c:v>-37.94681397330513</c:v>
                </c:pt>
                <c:pt idx="140">
                  <c:v>-38.14580558950269</c:v>
                </c:pt>
                <c:pt idx="141">
                  <c:v>-38.22425491687415</c:v>
                </c:pt>
                <c:pt idx="142">
                  <c:v>-38.17637002295052</c:v>
                </c:pt>
                <c:pt idx="143">
                  <c:v>-38.34812664458785</c:v>
                </c:pt>
                <c:pt idx="144">
                  <c:v>-38.3632705189757</c:v>
                </c:pt>
                <c:pt idx="145">
                  <c:v>-38.42852198748683</c:v>
                </c:pt>
                <c:pt idx="146">
                  <c:v>-38.53801533507206</c:v>
                </c:pt>
                <c:pt idx="147">
                  <c:v>-38.54055161123324</c:v>
                </c:pt>
                <c:pt idx="148">
                  <c:v>-38.64639272114591</c:v>
                </c:pt>
                <c:pt idx="149">
                  <c:v>-38.6965003152692</c:v>
                </c:pt>
                <c:pt idx="150">
                  <c:v>-38.80330059871191</c:v>
                </c:pt>
                <c:pt idx="151">
                  <c:v>-38.9148137444034</c:v>
                </c:pt>
                <c:pt idx="152">
                  <c:v>-39.01307369430013</c:v>
                </c:pt>
                <c:pt idx="153">
                  <c:v>-39.14919333016647</c:v>
                </c:pt>
                <c:pt idx="154">
                  <c:v>-39.13674251992044</c:v>
                </c:pt>
                <c:pt idx="155">
                  <c:v>-39.18252461033596</c:v>
                </c:pt>
                <c:pt idx="156">
                  <c:v>-39.37373216442384</c:v>
                </c:pt>
                <c:pt idx="157">
                  <c:v>-39.48981983002824</c:v>
                </c:pt>
                <c:pt idx="158">
                  <c:v>-39.5840125152443</c:v>
                </c:pt>
                <c:pt idx="159">
                  <c:v>-39.686155273373</c:v>
                </c:pt>
                <c:pt idx="160">
                  <c:v>-39.71958800458902</c:v>
                </c:pt>
                <c:pt idx="161">
                  <c:v>-39.84459413945807</c:v>
                </c:pt>
                <c:pt idx="162">
                  <c:v>-39.9386761508053</c:v>
                </c:pt>
                <c:pt idx="163">
                  <c:v>-40.02302808451604</c:v>
                </c:pt>
                <c:pt idx="164">
                  <c:v>-40.07409485216903</c:v>
                </c:pt>
                <c:pt idx="165">
                  <c:v>-40.23450740224863</c:v>
                </c:pt>
                <c:pt idx="166">
                  <c:v>-40.2990579362572</c:v>
                </c:pt>
                <c:pt idx="167">
                  <c:v>-40.35778886932825</c:v>
                </c:pt>
                <c:pt idx="168">
                  <c:v>-40.44916859371097</c:v>
                </c:pt>
                <c:pt idx="169">
                  <c:v>-40.58063070426326</c:v>
                </c:pt>
                <c:pt idx="170">
                  <c:v>-40.60906466573631</c:v>
                </c:pt>
                <c:pt idx="171">
                  <c:v>-40.67544131858047</c:v>
                </c:pt>
                <c:pt idx="172">
                  <c:v>-40.8107493460757</c:v>
                </c:pt>
                <c:pt idx="173">
                  <c:v>-40.93641952415794</c:v>
                </c:pt>
                <c:pt idx="174">
                  <c:v>-41.09140905466381</c:v>
                </c:pt>
                <c:pt idx="175">
                  <c:v>-41.22334152915865</c:v>
                </c:pt>
                <c:pt idx="176">
                  <c:v>-41.22421769728722</c:v>
                </c:pt>
                <c:pt idx="177">
                  <c:v>-41.37892132029859</c:v>
                </c:pt>
                <c:pt idx="178">
                  <c:v>-41.52037174751483</c:v>
                </c:pt>
                <c:pt idx="179">
                  <c:v>-41.60344170891094</c:v>
                </c:pt>
                <c:pt idx="180">
                  <c:v>-41.66537296135644</c:v>
                </c:pt>
                <c:pt idx="181">
                  <c:v>-41.72823571886497</c:v>
                </c:pt>
                <c:pt idx="182">
                  <c:v>-41.84195311911107</c:v>
                </c:pt>
                <c:pt idx="183">
                  <c:v>-41.94205763348844</c:v>
                </c:pt>
                <c:pt idx="184">
                  <c:v>-42.10290365622116</c:v>
                </c:pt>
                <c:pt idx="185">
                  <c:v>-42.19730846635262</c:v>
                </c:pt>
                <c:pt idx="186">
                  <c:v>-42.32593917042687</c:v>
                </c:pt>
                <c:pt idx="187">
                  <c:v>-42.40732135532326</c:v>
                </c:pt>
                <c:pt idx="188">
                  <c:v>-42.52965287169521</c:v>
                </c:pt>
                <c:pt idx="189">
                  <c:v>-42.56846250837287</c:v>
                </c:pt>
                <c:pt idx="190">
                  <c:v>-42.66705447987584</c:v>
                </c:pt>
                <c:pt idx="191">
                  <c:v>-42.85982991377253</c:v>
                </c:pt>
                <c:pt idx="192">
                  <c:v>-42.92070054164147</c:v>
                </c:pt>
                <c:pt idx="193">
                  <c:v>-43.02854300401606</c:v>
                </c:pt>
                <c:pt idx="194">
                  <c:v>-43.18997928738285</c:v>
                </c:pt>
                <c:pt idx="195">
                  <c:v>-43.25132027919429</c:v>
                </c:pt>
                <c:pt idx="196">
                  <c:v>-43.31512376458781</c:v>
                </c:pt>
                <c:pt idx="197">
                  <c:v>-43.45681398518683</c:v>
                </c:pt>
                <c:pt idx="198">
                  <c:v>-43.59285983847405</c:v>
                </c:pt>
                <c:pt idx="199">
                  <c:v>-43.67775591870642</c:v>
                </c:pt>
                <c:pt idx="200">
                  <c:v>-43.85652188537099</c:v>
                </c:pt>
                <c:pt idx="201">
                  <c:v>-43.95616525862785</c:v>
                </c:pt>
                <c:pt idx="202">
                  <c:v>-44.09139028072124</c:v>
                </c:pt>
                <c:pt idx="203">
                  <c:v>-44.19039727923262</c:v>
                </c:pt>
                <c:pt idx="204">
                  <c:v>-44.34257384890516</c:v>
                </c:pt>
                <c:pt idx="205">
                  <c:v>-44.37953892110184</c:v>
                </c:pt>
                <c:pt idx="206">
                  <c:v>-44.6156247290096</c:v>
                </c:pt>
                <c:pt idx="207">
                  <c:v>-44.69041259588685</c:v>
                </c:pt>
                <c:pt idx="208">
                  <c:v>-44.7964012709581</c:v>
                </c:pt>
                <c:pt idx="209">
                  <c:v>-44.89598008445853</c:v>
                </c:pt>
                <c:pt idx="210">
                  <c:v>-45.09795989511474</c:v>
                </c:pt>
                <c:pt idx="211">
                  <c:v>-45.12823842106844</c:v>
                </c:pt>
                <c:pt idx="212">
                  <c:v>-45.25789285842951</c:v>
                </c:pt>
                <c:pt idx="213">
                  <c:v>-45.439969818337</c:v>
                </c:pt>
                <c:pt idx="214">
                  <c:v>-45.55408379994646</c:v>
                </c:pt>
                <c:pt idx="215">
                  <c:v>-45.70994949858097</c:v>
                </c:pt>
                <c:pt idx="216">
                  <c:v>-45.86143435657323</c:v>
                </c:pt>
                <c:pt idx="217">
                  <c:v>-45.94089819440953</c:v>
                </c:pt>
                <c:pt idx="218">
                  <c:v>-46.0204727061147</c:v>
                </c:pt>
                <c:pt idx="219">
                  <c:v>-46.18296039123538</c:v>
                </c:pt>
                <c:pt idx="220">
                  <c:v>-46.38923803713198</c:v>
                </c:pt>
                <c:pt idx="221">
                  <c:v>-46.43131255294084</c:v>
                </c:pt>
                <c:pt idx="222">
                  <c:v>-46.54427368174994</c:v>
                </c:pt>
                <c:pt idx="223">
                  <c:v>-46.75760678678621</c:v>
                </c:pt>
                <c:pt idx="224">
                  <c:v>-46.8350692721606</c:v>
                </c:pt>
                <c:pt idx="225">
                  <c:v>-46.95112004647526</c:v>
                </c:pt>
                <c:pt idx="226">
                  <c:v>-47.1425489483009</c:v>
                </c:pt>
                <c:pt idx="227">
                  <c:v>-47.3670232228015</c:v>
                </c:pt>
                <c:pt idx="228">
                  <c:v>-47.49926927325819</c:v>
                </c:pt>
                <c:pt idx="229">
                  <c:v>-47.61793010631322</c:v>
                </c:pt>
                <c:pt idx="230">
                  <c:v>-47.6753421757806</c:v>
                </c:pt>
                <c:pt idx="231">
                  <c:v>-47.80423111888197</c:v>
                </c:pt>
                <c:pt idx="232">
                  <c:v>-47.98703668175942</c:v>
                </c:pt>
                <c:pt idx="233">
                  <c:v>-48.1297045215332</c:v>
                </c:pt>
                <c:pt idx="234">
                  <c:v>-48.19860822771621</c:v>
                </c:pt>
                <c:pt idx="235">
                  <c:v>-48.3935786933452</c:v>
                </c:pt>
                <c:pt idx="236">
                  <c:v>-48.47506232928814</c:v>
                </c:pt>
                <c:pt idx="237">
                  <c:v>-48.58802345809721</c:v>
                </c:pt>
                <c:pt idx="238">
                  <c:v>-48.76124650849649</c:v>
                </c:pt>
                <c:pt idx="239">
                  <c:v>-48.91796070679212</c:v>
                </c:pt>
                <c:pt idx="240">
                  <c:v>-49.07307013398924</c:v>
                </c:pt>
                <c:pt idx="241">
                  <c:v>-49.28596054355007</c:v>
                </c:pt>
                <c:pt idx="242">
                  <c:v>-49.38409137393286</c:v>
                </c:pt>
                <c:pt idx="243">
                  <c:v>-49.53443260194674</c:v>
                </c:pt>
                <c:pt idx="244">
                  <c:v>-49.7658332160731</c:v>
                </c:pt>
                <c:pt idx="245">
                  <c:v>-49.89545998496714</c:v>
                </c:pt>
                <c:pt idx="246">
                  <c:v>-50.0349459510112</c:v>
                </c:pt>
                <c:pt idx="247">
                  <c:v>-50.2176223943751</c:v>
                </c:pt>
                <c:pt idx="248">
                  <c:v>-50.37781359671696</c:v>
                </c:pt>
                <c:pt idx="249">
                  <c:v>-50.52813637908614</c:v>
                </c:pt>
                <c:pt idx="250">
                  <c:v>-50.66170129314654</c:v>
                </c:pt>
                <c:pt idx="251">
                  <c:v>-50.87943368446974</c:v>
                </c:pt>
                <c:pt idx="252">
                  <c:v>-50.92839764861463</c:v>
                </c:pt>
                <c:pt idx="253">
                  <c:v>-51.02291313261495</c:v>
                </c:pt>
                <c:pt idx="254">
                  <c:v>-51.21657395746259</c:v>
                </c:pt>
                <c:pt idx="255">
                  <c:v>-51.39081151832637</c:v>
                </c:pt>
                <c:pt idx="256">
                  <c:v>-51.65244454429431</c:v>
                </c:pt>
                <c:pt idx="257">
                  <c:v>-51.82877568584386</c:v>
                </c:pt>
                <c:pt idx="258">
                  <c:v>-51.9604591441339</c:v>
                </c:pt>
                <c:pt idx="259">
                  <c:v>-52.06335817369994</c:v>
                </c:pt>
                <c:pt idx="260">
                  <c:v>-52.30215549139459</c:v>
                </c:pt>
                <c:pt idx="261">
                  <c:v>-52.48095834934855</c:v>
                </c:pt>
                <c:pt idx="262">
                  <c:v>-52.6727746097152</c:v>
                </c:pt>
                <c:pt idx="263">
                  <c:v>-52.774234878986</c:v>
                </c:pt>
                <c:pt idx="264">
                  <c:v>-52.95937381593165</c:v>
                </c:pt>
                <c:pt idx="265">
                  <c:v>-53.08434305951129</c:v>
                </c:pt>
                <c:pt idx="266">
                  <c:v>-53.15843921470833</c:v>
                </c:pt>
                <c:pt idx="267">
                  <c:v>-53.51783415816276</c:v>
                </c:pt>
                <c:pt idx="268">
                  <c:v>-53.66078790543106</c:v>
                </c:pt>
                <c:pt idx="269">
                  <c:v>-53.76297677767183</c:v>
                </c:pt>
                <c:pt idx="270">
                  <c:v>-54.0655960264047</c:v>
                </c:pt>
                <c:pt idx="271">
                  <c:v>-54.11922673868629</c:v>
                </c:pt>
                <c:pt idx="272">
                  <c:v>-54.27240859600093</c:v>
                </c:pt>
                <c:pt idx="273">
                  <c:v>-54.47235938572854</c:v>
                </c:pt>
                <c:pt idx="274">
                  <c:v>-54.6310288223737</c:v>
                </c:pt>
                <c:pt idx="275">
                  <c:v>-54.744109847874</c:v>
                </c:pt>
                <c:pt idx="276">
                  <c:v>-55.07450823768908</c:v>
                </c:pt>
                <c:pt idx="277">
                  <c:v>-55.1869713340883</c:v>
                </c:pt>
                <c:pt idx="278">
                  <c:v>-55.36950943511595</c:v>
                </c:pt>
                <c:pt idx="279">
                  <c:v>-55.57468034232424</c:v>
                </c:pt>
                <c:pt idx="280">
                  <c:v>-55.79826000305157</c:v>
                </c:pt>
                <c:pt idx="281">
                  <c:v>-55.96136561727334</c:v>
                </c:pt>
                <c:pt idx="282">
                  <c:v>-56.12160293372767</c:v>
                </c:pt>
                <c:pt idx="283">
                  <c:v>-56.32458803202604</c:v>
                </c:pt>
                <c:pt idx="284">
                  <c:v>-56.5389725388162</c:v>
                </c:pt>
                <c:pt idx="285">
                  <c:v>-56.7275146972293</c:v>
                </c:pt>
                <c:pt idx="286">
                  <c:v>-56.83298689424596</c:v>
                </c:pt>
                <c:pt idx="287">
                  <c:v>-57.10659114369476</c:v>
                </c:pt>
                <c:pt idx="288">
                  <c:v>-57.3120295127525</c:v>
                </c:pt>
                <c:pt idx="289">
                  <c:v>-57.48086249968755</c:v>
                </c:pt>
                <c:pt idx="290">
                  <c:v>-57.67076041299414</c:v>
                </c:pt>
                <c:pt idx="291">
                  <c:v>-57.88173247549484</c:v>
                </c:pt>
                <c:pt idx="292">
                  <c:v>-58.06511907618368</c:v>
                </c:pt>
                <c:pt idx="293">
                  <c:v>-58.28863417715424</c:v>
                </c:pt>
                <c:pt idx="294">
                  <c:v>-58.41589068069032</c:v>
                </c:pt>
                <c:pt idx="295">
                  <c:v>-58.64464434478629</c:v>
                </c:pt>
                <c:pt idx="296">
                  <c:v>-58.80661555185235</c:v>
                </c:pt>
                <c:pt idx="297">
                  <c:v>-59.03795160622197</c:v>
                </c:pt>
                <c:pt idx="298">
                  <c:v>-59.32957725064912</c:v>
                </c:pt>
                <c:pt idx="299">
                  <c:v>-59.55391318281347</c:v>
                </c:pt>
                <c:pt idx="300">
                  <c:v>-59.69226474170182</c:v>
                </c:pt>
                <c:pt idx="301">
                  <c:v>-45.58472201597418</c:v>
                </c:pt>
              </c:numCache>
            </c:numRef>
          </c:yVal>
          <c:smooth val="1"/>
        </c:ser>
        <c:ser>
          <c:idx val="1"/>
          <c:order val="1"/>
          <c:marker>
            <c:symbol val="none"/>
          </c:marker>
          <c:trendline>
            <c:trendlineType val="linear"/>
            <c:dispRSqr val="1"/>
            <c:dispEq val="1"/>
            <c:trendlineLbl>
              <c:layout>
                <c:manualLayout>
                  <c:x val="0.32258064516129"/>
                  <c:y val="-0.151438416823664"/>
                </c:manualLayout>
              </c:layout>
              <c:tx>
                <c:rich>
                  <a:bodyPr/>
                  <a:lstStyle/>
                  <a:p>
                    <a:pPr>
                      <a:defRPr sz="2400"/>
                    </a:pPr>
                    <a:r>
                      <a:rPr lang="en-US" baseline="0" dirty="0"/>
                      <a:t>y </a:t>
                    </a:r>
                    <a:r>
                      <a:rPr lang="en-US" b="0" baseline="0" dirty="0">
                        <a:solidFill>
                          <a:schemeClr val="tx1"/>
                        </a:solidFill>
                      </a:rPr>
                      <a:t>=</a:t>
                    </a:r>
                    <a:r>
                      <a:rPr lang="en-US" b="1" baseline="0" dirty="0">
                        <a:solidFill>
                          <a:srgbClr val="FF0000"/>
                        </a:solidFill>
                      </a:rPr>
                      <a:t> 868.2</a:t>
                    </a:r>
                    <a:r>
                      <a:rPr lang="en-US" baseline="0" dirty="0"/>
                      <a:t>x + 1.5825
R² = 0.99811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'Test 14'!$G$4:$G$48</c:f>
              <c:numCache>
                <c:formatCode>0.00%</c:formatCode>
                <c:ptCount val="45"/>
                <c:pt idx="0">
                  <c:v>-0.00144630679658079</c:v>
                </c:pt>
                <c:pt idx="1">
                  <c:v>-0.00217741741544994</c:v>
                </c:pt>
                <c:pt idx="2">
                  <c:v>-0.00292104501051039</c:v>
                </c:pt>
                <c:pt idx="3">
                  <c:v>-0.00368994497654757</c:v>
                </c:pt>
                <c:pt idx="4">
                  <c:v>-0.00453764228794143</c:v>
                </c:pt>
                <c:pt idx="5">
                  <c:v>-0.00524610314036917</c:v>
                </c:pt>
                <c:pt idx="6">
                  <c:v>-0.00593131817987021</c:v>
                </c:pt>
                <c:pt idx="7">
                  <c:v>-0.00681126160611881</c:v>
                </c:pt>
                <c:pt idx="8">
                  <c:v>-0.00753229903938638</c:v>
                </c:pt>
                <c:pt idx="9">
                  <c:v>-0.00819510273104016</c:v>
                </c:pt>
                <c:pt idx="10">
                  <c:v>-0.00896275099945819</c:v>
                </c:pt>
                <c:pt idx="11">
                  <c:v>-0.00977146687071338</c:v>
                </c:pt>
                <c:pt idx="12">
                  <c:v>-0.0105277902559108</c:v>
                </c:pt>
                <c:pt idx="13">
                  <c:v>-0.0112882859665052</c:v>
                </c:pt>
                <c:pt idx="14">
                  <c:v>-0.0120040185860536</c:v>
                </c:pt>
                <c:pt idx="15">
                  <c:v>-0.0127678521569657</c:v>
                </c:pt>
                <c:pt idx="16">
                  <c:v>-0.0135468253086045</c:v>
                </c:pt>
                <c:pt idx="17">
                  <c:v>-0.0143181690652314</c:v>
                </c:pt>
                <c:pt idx="18">
                  <c:v>-0.0150841484034906</c:v>
                </c:pt>
                <c:pt idx="19">
                  <c:v>-0.0158320675332453</c:v>
                </c:pt>
                <c:pt idx="20">
                  <c:v>-0.0165252695956493</c:v>
                </c:pt>
                <c:pt idx="21">
                  <c:v>-0.0172841559807335</c:v>
                </c:pt>
                <c:pt idx="22">
                  <c:v>-0.0181013953167284</c:v>
                </c:pt>
                <c:pt idx="23">
                  <c:v>-0.0188199889594063</c:v>
                </c:pt>
                <c:pt idx="24">
                  <c:v>-0.019566119949705</c:v>
                </c:pt>
                <c:pt idx="25">
                  <c:v>-0.0202894223596168</c:v>
                </c:pt>
                <c:pt idx="26">
                  <c:v>-0.0210953964170396</c:v>
                </c:pt>
                <c:pt idx="27">
                  <c:v>-0.0217688693407802</c:v>
                </c:pt>
                <c:pt idx="28">
                  <c:v>-0.022504331098992</c:v>
                </c:pt>
                <c:pt idx="29">
                  <c:v>-0.023318530597912</c:v>
                </c:pt>
                <c:pt idx="30">
                  <c:v>-0.0240429654961458</c:v>
                </c:pt>
                <c:pt idx="31">
                  <c:v>-0.0248422042282848</c:v>
                </c:pt>
                <c:pt idx="32">
                  <c:v>-0.0255625860104185</c:v>
                </c:pt>
                <c:pt idx="33">
                  <c:v>-0.0264078991358712</c:v>
                </c:pt>
                <c:pt idx="34">
                  <c:v>-0.0270848887338751</c:v>
                </c:pt>
                <c:pt idx="35">
                  <c:v>-0.0279023068838157</c:v>
                </c:pt>
                <c:pt idx="36">
                  <c:v>-0.0286652463849998</c:v>
                </c:pt>
                <c:pt idx="37">
                  <c:v>-0.0293653625866335</c:v>
                </c:pt>
                <c:pt idx="38">
                  <c:v>-0.030148925296209</c:v>
                </c:pt>
                <c:pt idx="39">
                  <c:v>-0.0309029837047622</c:v>
                </c:pt>
                <c:pt idx="40">
                  <c:v>-0.0316131730919973</c:v>
                </c:pt>
                <c:pt idx="41">
                  <c:v>-0.0324137827310524</c:v>
                </c:pt>
                <c:pt idx="42">
                  <c:v>-0.0330926796778093</c:v>
                </c:pt>
                <c:pt idx="43">
                  <c:v>-0.0339580795698166</c:v>
                </c:pt>
                <c:pt idx="44">
                  <c:v>-0.034682693281996</c:v>
                </c:pt>
              </c:numCache>
            </c:numRef>
          </c:xVal>
          <c:yVal>
            <c:numRef>
              <c:f>'Test 14'!$H$4:$H$48</c:f>
              <c:numCache>
                <c:formatCode>General</c:formatCode>
                <c:ptCount val="45"/>
                <c:pt idx="0">
                  <c:v>-0.581674186222933</c:v>
                </c:pt>
                <c:pt idx="1">
                  <c:v>-0.95288356517752</c:v>
                </c:pt>
                <c:pt idx="2">
                  <c:v>-1.374255875189625</c:v>
                </c:pt>
                <c:pt idx="3">
                  <c:v>-1.799206640294632</c:v>
                </c:pt>
                <c:pt idx="4">
                  <c:v>-2.281191339148436</c:v>
                </c:pt>
                <c:pt idx="5">
                  <c:v>-2.815321875876702</c:v>
                </c:pt>
                <c:pt idx="6">
                  <c:v>-3.32951267056666</c:v>
                </c:pt>
                <c:pt idx="7">
                  <c:v>-3.965204927612144</c:v>
                </c:pt>
                <c:pt idx="8">
                  <c:v>-4.55980951084605</c:v>
                </c:pt>
                <c:pt idx="9">
                  <c:v>-5.154109740940614</c:v>
                </c:pt>
                <c:pt idx="10">
                  <c:v>-5.873554448240409</c:v>
                </c:pt>
                <c:pt idx="11">
                  <c:v>-6.47194038866011</c:v>
                </c:pt>
                <c:pt idx="12">
                  <c:v>-7.091299027227417</c:v>
                </c:pt>
                <c:pt idx="13">
                  <c:v>-7.815392037019061</c:v>
                </c:pt>
                <c:pt idx="14">
                  <c:v>-8.4644020496165</c:v>
                </c:pt>
                <c:pt idx="15">
                  <c:v>-9.177326221476388</c:v>
                </c:pt>
                <c:pt idx="16">
                  <c:v>-9.91767906716699</c:v>
                </c:pt>
                <c:pt idx="17">
                  <c:v>-10.63219878730288</c:v>
                </c:pt>
                <c:pt idx="18">
                  <c:v>-11.28089522393855</c:v>
                </c:pt>
                <c:pt idx="19">
                  <c:v>-12.00050594204165</c:v>
                </c:pt>
                <c:pt idx="20">
                  <c:v>-12.73388633399453</c:v>
                </c:pt>
                <c:pt idx="21">
                  <c:v>-13.41228025877238</c:v>
                </c:pt>
                <c:pt idx="22">
                  <c:v>-14.16853325028815</c:v>
                </c:pt>
                <c:pt idx="23">
                  <c:v>-14.90441302711259</c:v>
                </c:pt>
                <c:pt idx="24">
                  <c:v>-15.55553506604065</c:v>
                </c:pt>
                <c:pt idx="25">
                  <c:v>-16.25791755189232</c:v>
                </c:pt>
                <c:pt idx="26">
                  <c:v>-16.98683409780146</c:v>
                </c:pt>
                <c:pt idx="27">
                  <c:v>-17.63557664854918</c:v>
                </c:pt>
                <c:pt idx="28">
                  <c:v>-18.36477910195282</c:v>
                </c:pt>
                <c:pt idx="29">
                  <c:v>-19.08528443382916</c:v>
                </c:pt>
                <c:pt idx="30">
                  <c:v>-19.73783601022989</c:v>
                </c:pt>
                <c:pt idx="31">
                  <c:v>-20.43256355348592</c:v>
                </c:pt>
                <c:pt idx="32">
                  <c:v>-21.0317611022772</c:v>
                </c:pt>
                <c:pt idx="33">
                  <c:v>-21.76955000333934</c:v>
                </c:pt>
                <c:pt idx="34">
                  <c:v>-22.36538122195308</c:v>
                </c:pt>
                <c:pt idx="35">
                  <c:v>-22.93481672284537</c:v>
                </c:pt>
                <c:pt idx="36">
                  <c:v>-23.54507243569954</c:v>
                </c:pt>
                <c:pt idx="37">
                  <c:v>-24.08919128909176</c:v>
                </c:pt>
                <c:pt idx="38">
                  <c:v>-24.66863355229281</c:v>
                </c:pt>
                <c:pt idx="39">
                  <c:v>-25.27223038737097</c:v>
                </c:pt>
                <c:pt idx="40">
                  <c:v>-25.76208215373574</c:v>
                </c:pt>
                <c:pt idx="41">
                  <c:v>-26.28822572626181</c:v>
                </c:pt>
                <c:pt idx="42">
                  <c:v>-26.73644567229312</c:v>
                </c:pt>
                <c:pt idx="43">
                  <c:v>-27.28312847031378</c:v>
                </c:pt>
                <c:pt idx="44">
                  <c:v>-27.68206165341598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1792904"/>
        <c:axId val="-2108408664"/>
      </c:scatterChart>
      <c:valAx>
        <c:axId val="-2111792904"/>
        <c:scaling>
          <c:orientation val="maxMin"/>
          <c:max val="0.0"/>
        </c:scaling>
        <c:delete val="0"/>
        <c:axPos val="t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Strain</a:t>
                </a:r>
              </a:p>
            </c:rich>
          </c:tx>
          <c:layout>
            <c:manualLayout>
              <c:xMode val="edge"/>
              <c:yMode val="edge"/>
              <c:x val="0.467533378181394"/>
              <c:y val="0.940353817451937"/>
            </c:manualLayout>
          </c:layout>
          <c:overlay val="0"/>
        </c:title>
        <c:numFmt formatCode="0.00%" sourceLinked="1"/>
        <c:majorTickMark val="out"/>
        <c:minorTickMark val="none"/>
        <c:tickLblPos val="high"/>
        <c:txPr>
          <a:bodyPr/>
          <a:lstStyle/>
          <a:p>
            <a:pPr>
              <a:defRPr sz="1400"/>
            </a:pPr>
            <a:endParaRPr lang="en-US"/>
          </a:p>
        </c:txPr>
        <c:crossAx val="-2108408664"/>
        <c:crosses val="autoZero"/>
        <c:crossBetween val="midCat"/>
      </c:valAx>
      <c:valAx>
        <c:axId val="-2108408664"/>
        <c:scaling>
          <c:orientation val="maxMin"/>
          <c:max val="0.0"/>
        </c:scaling>
        <c:delete val="0"/>
        <c:axPos val="r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/>
                  <a:t>Stress [MPa]</a:t>
                </a:r>
              </a:p>
            </c:rich>
          </c:tx>
          <c:layout>
            <c:manualLayout>
              <c:xMode val="edge"/>
              <c:yMode val="edge"/>
              <c:x val="0.000447716825189603"/>
              <c:y val="0.421821113034012"/>
            </c:manualLayout>
          </c:layout>
          <c:overlay val="0"/>
        </c:title>
        <c:numFmt formatCode="General" sourceLinked="1"/>
        <c:majorTickMark val="out"/>
        <c:minorTickMark val="none"/>
        <c:tickLblPos val="high"/>
        <c:txPr>
          <a:bodyPr/>
          <a:lstStyle/>
          <a:p>
            <a:pPr>
              <a:defRPr sz="1400"/>
            </a:pPr>
            <a:endParaRPr lang="en-US"/>
          </a:p>
        </c:txPr>
        <c:crossAx val="-211179290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tr-TR" sz="1800" b="1" i="0" baseline="0" dirty="0">
                <a:effectLst/>
              </a:rPr>
              <a:t>6 mm x 12 mm Solid </a:t>
            </a:r>
            <a:r>
              <a:rPr lang="tr-TR" sz="1800" b="1" i="0" baseline="0" dirty="0" err="1" smtClean="0">
                <a:effectLst/>
              </a:rPr>
              <a:t>Cylinder</a:t>
            </a:r>
            <a:r>
              <a:rPr lang="tr-TR" sz="1800" b="1" i="0" baseline="0" dirty="0" smtClean="0">
                <a:effectLst/>
              </a:rPr>
              <a:t> </a:t>
            </a:r>
            <a:r>
              <a:rPr lang="tr-TR" sz="1800" b="1" i="0" baseline="0" dirty="0">
                <a:effectLst/>
              </a:rPr>
              <a:t>(1.5:1 PPF:DEF, 3% BAPO, 3% 784</a:t>
            </a:r>
            <a:r>
              <a:rPr lang="tr-TR" sz="1800" b="1" i="0" baseline="0" dirty="0" smtClean="0">
                <a:effectLst/>
              </a:rPr>
              <a:t>) </a:t>
            </a:r>
            <a:r>
              <a:rPr lang="tr-TR" sz="1800" b="1" i="0" baseline="0" dirty="0" err="1" smtClean="0">
                <a:effectLst/>
              </a:rPr>
              <a:t>to</a:t>
            </a:r>
            <a:r>
              <a:rPr lang="tr-TR" sz="1800" b="1" i="0" baseline="0" dirty="0" smtClean="0">
                <a:effectLst/>
              </a:rPr>
              <a:t> </a:t>
            </a:r>
            <a:r>
              <a:rPr lang="tr-TR" sz="1800" b="1" i="0" baseline="0" dirty="0" err="1" smtClean="0">
                <a:effectLst/>
              </a:rPr>
              <a:t>failure</a:t>
            </a:r>
            <a:r>
              <a:rPr lang="tr-TR" sz="1800" b="1" i="0" baseline="0" dirty="0" smtClean="0">
                <a:effectLst/>
              </a:rPr>
              <a:t> </a:t>
            </a:r>
            <a:endParaRPr lang="tr-TR" dirty="0">
              <a:effectLst/>
            </a:endParaRP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31732410669991"/>
          <c:y val="0.107801418439716"/>
          <c:w val="0.823033340541641"/>
          <c:h val="0.747171124885985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'Test 15'!$G$1</c:f>
              <c:strCache>
                <c:ptCount val="1"/>
                <c:pt idx="0">
                  <c:v>Stress</c:v>
                </c:pt>
              </c:strCache>
            </c:strRef>
          </c:tx>
          <c:marker>
            <c:symbol val="none"/>
          </c:marker>
          <c:xVal>
            <c:numRef>
              <c:f>'Test 15'!$F$2:$F$603</c:f>
              <c:numCache>
                <c:formatCode>0%</c:formatCode>
                <c:ptCount val="602"/>
                <c:pt idx="0">
                  <c:v>0.0</c:v>
                </c:pt>
                <c:pt idx="1">
                  <c:v>-0.000792694853819289</c:v>
                </c:pt>
                <c:pt idx="2">
                  <c:v>-0.00167385802021693</c:v>
                </c:pt>
                <c:pt idx="3">
                  <c:v>-0.00232505050670252</c:v>
                </c:pt>
                <c:pt idx="4">
                  <c:v>-0.00304359154944811</c:v>
                </c:pt>
                <c:pt idx="5">
                  <c:v>-0.00392686669147764</c:v>
                </c:pt>
                <c:pt idx="6">
                  <c:v>-0.0047162762498696</c:v>
                </c:pt>
                <c:pt idx="7">
                  <c:v>-0.0054676702468885</c:v>
                </c:pt>
                <c:pt idx="8">
                  <c:v>-0.00622751214643417</c:v>
                </c:pt>
                <c:pt idx="9">
                  <c:v>-0.0070173910327444</c:v>
                </c:pt>
                <c:pt idx="10">
                  <c:v>-0.00780116865611843</c:v>
                </c:pt>
                <c:pt idx="11">
                  <c:v>-0.00855631727648219</c:v>
                </c:pt>
                <c:pt idx="12">
                  <c:v>-0.00940415816068851</c:v>
                </c:pt>
                <c:pt idx="13">
                  <c:v>-0.0102003729738948</c:v>
                </c:pt>
                <c:pt idx="14">
                  <c:v>-0.0109745293749452</c:v>
                </c:pt>
                <c:pt idx="15">
                  <c:v>-0.0118143916845428</c:v>
                </c:pt>
                <c:pt idx="16">
                  <c:v>-0.0125064156999106</c:v>
                </c:pt>
                <c:pt idx="17">
                  <c:v>-0.013281510756798</c:v>
                </c:pt>
                <c:pt idx="18">
                  <c:v>-0.0141232503780672</c:v>
                </c:pt>
                <c:pt idx="19">
                  <c:v>-0.0148305275507767</c:v>
                </c:pt>
                <c:pt idx="20">
                  <c:v>-0.015693856256283</c:v>
                </c:pt>
                <c:pt idx="21">
                  <c:v>-0.0164107546513153</c:v>
                </c:pt>
                <c:pt idx="22">
                  <c:v>-0.0172527289365444</c:v>
                </c:pt>
                <c:pt idx="23">
                  <c:v>-0.0181085483953594</c:v>
                </c:pt>
                <c:pt idx="24">
                  <c:v>-0.0189448907455704</c:v>
                </c:pt>
                <c:pt idx="25">
                  <c:v>-0.0196223655954743</c:v>
                </c:pt>
                <c:pt idx="26">
                  <c:v>-0.0203913593894255</c:v>
                </c:pt>
                <c:pt idx="27">
                  <c:v>-0.0212293443873499</c:v>
                </c:pt>
                <c:pt idx="28">
                  <c:v>-0.0220140606665594</c:v>
                </c:pt>
                <c:pt idx="29">
                  <c:v>-0.022727204438246</c:v>
                </c:pt>
                <c:pt idx="30">
                  <c:v>-0.0235933491112617</c:v>
                </c:pt>
                <c:pt idx="31">
                  <c:v>-0.0243531910108082</c:v>
                </c:pt>
                <c:pt idx="32">
                  <c:v>-0.0251329793468767</c:v>
                </c:pt>
                <c:pt idx="33">
                  <c:v>-0.0259296634880011</c:v>
                </c:pt>
                <c:pt idx="34">
                  <c:v>-0.0267570886077657</c:v>
                </c:pt>
                <c:pt idx="35">
                  <c:v>-0.0274641311165161</c:v>
                </c:pt>
                <c:pt idx="36">
                  <c:v>-0.0282357062140169</c:v>
                </c:pt>
                <c:pt idx="37">
                  <c:v>-0.0290607846941909</c:v>
                </c:pt>
                <c:pt idx="38">
                  <c:v>-0.029865682073883</c:v>
                </c:pt>
                <c:pt idx="39">
                  <c:v>-0.0305612260486373</c:v>
                </c:pt>
                <c:pt idx="40">
                  <c:v>-0.0314543570769491</c:v>
                </c:pt>
                <c:pt idx="41">
                  <c:v>-0.0322543265135003</c:v>
                </c:pt>
                <c:pt idx="42">
                  <c:v>-0.033009005805946</c:v>
                </c:pt>
                <c:pt idx="43">
                  <c:v>-0.0337573491714964</c:v>
                </c:pt>
                <c:pt idx="44">
                  <c:v>-0.0346049553917436</c:v>
                </c:pt>
                <c:pt idx="45">
                  <c:v>-0.0353908449907491</c:v>
                </c:pt>
                <c:pt idx="46">
                  <c:v>-0.0361558494973956</c:v>
                </c:pt>
                <c:pt idx="47">
                  <c:v>-0.0369846826009153</c:v>
                </c:pt>
                <c:pt idx="48">
                  <c:v>-0.0378168009998625</c:v>
                </c:pt>
                <c:pt idx="49">
                  <c:v>-0.0385522378476625</c:v>
                </c:pt>
                <c:pt idx="50">
                  <c:v>-0.0394444302201381</c:v>
                </c:pt>
                <c:pt idx="51">
                  <c:v>-0.0400615964325546</c:v>
                </c:pt>
                <c:pt idx="52">
                  <c:v>-0.040962236707557</c:v>
                </c:pt>
                <c:pt idx="53">
                  <c:v>-0.0416641166092074</c:v>
                </c:pt>
                <c:pt idx="54">
                  <c:v>-0.0425021016071318</c:v>
                </c:pt>
                <c:pt idx="55">
                  <c:v>-0.0433114576020468</c:v>
                </c:pt>
                <c:pt idx="56">
                  <c:v>-0.0439854124925641</c:v>
                </c:pt>
                <c:pt idx="57">
                  <c:v>-0.0447764646986696</c:v>
                </c:pt>
                <c:pt idx="58">
                  <c:v>-0.0456573932011082</c:v>
                </c:pt>
                <c:pt idx="59">
                  <c:v>-0.046482706345242</c:v>
                </c:pt>
                <c:pt idx="60">
                  <c:v>-0.0472057060032105</c:v>
                </c:pt>
                <c:pt idx="61">
                  <c:v>-0.0479620279433696</c:v>
                </c:pt>
                <c:pt idx="62">
                  <c:v>-0.048800012941294</c:v>
                </c:pt>
                <c:pt idx="63">
                  <c:v>-0.0495962277545003</c:v>
                </c:pt>
                <c:pt idx="64">
                  <c:v>-0.0504581484762523</c:v>
                </c:pt>
                <c:pt idx="65">
                  <c:v>-0.0512149397443294</c:v>
                </c:pt>
                <c:pt idx="66">
                  <c:v>-0.051949203272335</c:v>
                </c:pt>
                <c:pt idx="67">
                  <c:v>-0.0527296956002814</c:v>
                </c:pt>
                <c:pt idx="68">
                  <c:v>-0.0535829337555468</c:v>
                </c:pt>
                <c:pt idx="69">
                  <c:v>-0.0543181359393877</c:v>
                </c:pt>
                <c:pt idx="70">
                  <c:v>-0.0551005055790066</c:v>
                </c:pt>
                <c:pt idx="71">
                  <c:v>-0.0559084535901672</c:v>
                </c:pt>
                <c:pt idx="72">
                  <c:v>-0.0567105350023507</c:v>
                </c:pt>
                <c:pt idx="73">
                  <c:v>-0.0575844235860161</c:v>
                </c:pt>
                <c:pt idx="74">
                  <c:v>-0.0583468467891121</c:v>
                </c:pt>
                <c:pt idx="75">
                  <c:v>-0.059140480298768</c:v>
                </c:pt>
                <c:pt idx="76">
                  <c:v>-0.0598177204847129</c:v>
                </c:pt>
                <c:pt idx="77">
                  <c:v>-0.0606540628349239</c:v>
                </c:pt>
                <c:pt idx="78">
                  <c:v>-0.0613688492543239</c:v>
                </c:pt>
                <c:pt idx="79">
                  <c:v>-0.0622014369811893</c:v>
                </c:pt>
                <c:pt idx="80">
                  <c:v>-0.0630659390064909</c:v>
                </c:pt>
                <c:pt idx="81">
                  <c:v>-0.0637729815152412</c:v>
                </c:pt>
                <c:pt idx="82">
                  <c:v>-0.0645931320522743</c:v>
                </c:pt>
                <c:pt idx="83">
                  <c:v>-0.0654306477222806</c:v>
                </c:pt>
                <c:pt idx="84">
                  <c:v>-0.0661745324726082</c:v>
                </c:pt>
                <c:pt idx="85">
                  <c:v>-0.0669228758381586</c:v>
                </c:pt>
                <c:pt idx="86">
                  <c:v>-0.0677226106107507</c:v>
                </c:pt>
                <c:pt idx="87">
                  <c:v>-0.0685286813102381</c:v>
                </c:pt>
                <c:pt idx="88">
                  <c:v>-0.0693159788929987</c:v>
                </c:pt>
                <c:pt idx="89">
                  <c:v>-0.0701166523214271</c:v>
                </c:pt>
                <c:pt idx="90">
                  <c:v>-0.0708894007387231</c:v>
                </c:pt>
                <c:pt idx="91">
                  <c:v>-0.071661445164142</c:v>
                </c:pt>
                <c:pt idx="92">
                  <c:v>-0.0725278245011168</c:v>
                </c:pt>
                <c:pt idx="93">
                  <c:v>-0.0732078806545712</c:v>
                </c:pt>
                <c:pt idx="94">
                  <c:v>-0.0740674547367318</c:v>
                </c:pt>
                <c:pt idx="95">
                  <c:v>-0.0748165020941602</c:v>
                </c:pt>
                <c:pt idx="96">
                  <c:v>-0.0756659856260798</c:v>
                </c:pt>
                <c:pt idx="97">
                  <c:v>-0.0763704468312798</c:v>
                </c:pt>
                <c:pt idx="98">
                  <c:v>-0.0771793334982767</c:v>
                </c:pt>
                <c:pt idx="99">
                  <c:v>-0.077959121834346</c:v>
                </c:pt>
                <c:pt idx="100">
                  <c:v>-0.0787034759125917</c:v>
                </c:pt>
                <c:pt idx="101">
                  <c:v>-0.0795851084069074</c:v>
                </c:pt>
                <c:pt idx="102">
                  <c:v>-0.0803447156424948</c:v>
                </c:pt>
                <c:pt idx="103">
                  <c:v>-0.0810071719990169</c:v>
                </c:pt>
                <c:pt idx="104">
                  <c:v>-0.081907108282142</c:v>
                </c:pt>
                <c:pt idx="105">
                  <c:v>-0.0826291692842735</c:v>
                </c:pt>
                <c:pt idx="106">
                  <c:v>-0.083426088089357</c:v>
                </c:pt>
                <c:pt idx="107">
                  <c:v>-0.0842758062852358</c:v>
                </c:pt>
                <c:pt idx="108">
                  <c:v>-0.0850828156405602</c:v>
                </c:pt>
                <c:pt idx="109">
                  <c:v>-0.0858823157491924</c:v>
                </c:pt>
                <c:pt idx="110">
                  <c:v>-0.0867036396060216</c:v>
                </c:pt>
                <c:pt idx="111">
                  <c:v>-0.0874310978792129</c:v>
                </c:pt>
                <c:pt idx="112">
                  <c:v>-0.0882017343208775</c:v>
                </c:pt>
                <c:pt idx="113">
                  <c:v>-0.0889862159361279</c:v>
                </c:pt>
                <c:pt idx="114">
                  <c:v>-0.0898058971452428</c:v>
                </c:pt>
                <c:pt idx="115">
                  <c:v>-0.0905671470285436</c:v>
                </c:pt>
                <c:pt idx="116">
                  <c:v>-0.0913863589097404</c:v>
                </c:pt>
                <c:pt idx="117">
                  <c:v>-0.0921520674082641</c:v>
                </c:pt>
                <c:pt idx="118">
                  <c:v>-0.0928947788387964</c:v>
                </c:pt>
                <c:pt idx="119">
                  <c:v>-0.0937468436742665</c:v>
                </c:pt>
                <c:pt idx="120">
                  <c:v>-0.0945210000753176</c:v>
                </c:pt>
                <c:pt idx="121">
                  <c:v>-0.0952698127687861</c:v>
                </c:pt>
                <c:pt idx="122">
                  <c:v>-0.0961277442032333</c:v>
                </c:pt>
                <c:pt idx="123">
                  <c:v>-0.0968918100540428</c:v>
                </c:pt>
                <c:pt idx="124">
                  <c:v>-0.0976232576145389</c:v>
                </c:pt>
                <c:pt idx="125">
                  <c:v>-0.0984584266449538</c:v>
                </c:pt>
                <c:pt idx="126">
                  <c:v>-0.0991776716795767</c:v>
                </c:pt>
                <c:pt idx="127">
                  <c:v>-0.0999905476338782</c:v>
                </c:pt>
                <c:pt idx="128">
                  <c:v>-0.100893299884513</c:v>
                </c:pt>
                <c:pt idx="129">
                  <c:v>-0.101576875997353</c:v>
                </c:pt>
                <c:pt idx="130">
                  <c:v>-0.102383416024759</c:v>
                </c:pt>
                <c:pt idx="131">
                  <c:v>-0.103114394257337</c:v>
                </c:pt>
                <c:pt idx="132">
                  <c:v>-0.103960123165911</c:v>
                </c:pt>
                <c:pt idx="133">
                  <c:v>-0.104715741114193</c:v>
                </c:pt>
                <c:pt idx="134">
                  <c:v>-0.105471828390394</c:v>
                </c:pt>
                <c:pt idx="135">
                  <c:v>-0.106294325567018</c:v>
                </c:pt>
                <c:pt idx="136">
                  <c:v>-0.107105793537565</c:v>
                </c:pt>
                <c:pt idx="137">
                  <c:v>-0.107877837962984</c:v>
                </c:pt>
                <c:pt idx="138">
                  <c:v>-0.108642138477753</c:v>
                </c:pt>
                <c:pt idx="139">
                  <c:v>-0.109487867386328</c:v>
                </c:pt>
                <c:pt idx="140">
                  <c:v>-0.110341105541593</c:v>
                </c:pt>
                <c:pt idx="141">
                  <c:v>-0.111084755627962</c:v>
                </c:pt>
                <c:pt idx="142">
                  <c:v>-0.111827232394535</c:v>
                </c:pt>
                <c:pt idx="143">
                  <c:v>-0.112625793847331</c:v>
                </c:pt>
                <c:pt idx="144">
                  <c:v>-0.113353252120522</c:v>
                </c:pt>
                <c:pt idx="145">
                  <c:v>-0.114202970316402</c:v>
                </c:pt>
                <c:pt idx="146">
                  <c:v>-0.11499331853063</c:v>
                </c:pt>
                <c:pt idx="147">
                  <c:v>-0.115805959820972</c:v>
                </c:pt>
                <c:pt idx="148">
                  <c:v>-0.116541396668773</c:v>
                </c:pt>
                <c:pt idx="149">
                  <c:v>-0.117357088590583</c:v>
                </c:pt>
                <c:pt idx="150">
                  <c:v>-0.118138988902284</c:v>
                </c:pt>
                <c:pt idx="151">
                  <c:v>-0.118977208564167</c:v>
                </c:pt>
                <c:pt idx="152">
                  <c:v>-0.119721562642414</c:v>
                </c:pt>
                <c:pt idx="153">
                  <c:v>-0.120456764826255</c:v>
                </c:pt>
                <c:pt idx="154">
                  <c:v>-0.121254856951133</c:v>
                </c:pt>
                <c:pt idx="155">
                  <c:v>-0.122071018200862</c:v>
                </c:pt>
                <c:pt idx="156">
                  <c:v>-0.12287169162929</c:v>
                </c:pt>
                <c:pt idx="157">
                  <c:v>-0.123765761313438</c:v>
                </c:pt>
                <c:pt idx="158">
                  <c:v>-0.124418596447637</c:v>
                </c:pt>
                <c:pt idx="159">
                  <c:v>-0.125198384783707</c:v>
                </c:pt>
                <c:pt idx="160">
                  <c:v>-0.125862718451901</c:v>
                </c:pt>
                <c:pt idx="161">
                  <c:v>-0.126802782272032</c:v>
                </c:pt>
                <c:pt idx="162">
                  <c:v>-0.127578111992877</c:v>
                </c:pt>
                <c:pt idx="163">
                  <c:v>-0.128321058087369</c:v>
                </c:pt>
                <c:pt idx="164">
                  <c:v>-0.129131352738121</c:v>
                </c:pt>
                <c:pt idx="165">
                  <c:v>-0.129889786653912</c:v>
                </c:pt>
                <c:pt idx="166">
                  <c:v>-0.130693745377768</c:v>
                </c:pt>
                <c:pt idx="167">
                  <c:v>-0.131482216280323</c:v>
                </c:pt>
                <c:pt idx="168">
                  <c:v>-0.13230142816152</c:v>
                </c:pt>
                <c:pt idx="169">
                  <c:v>-0.133046016903726</c:v>
                </c:pt>
                <c:pt idx="170">
                  <c:v>-0.133950646466033</c:v>
                </c:pt>
                <c:pt idx="171">
                  <c:v>-0.134615214798186</c:v>
                </c:pt>
                <c:pt idx="172">
                  <c:v>-0.135453669124029</c:v>
                </c:pt>
                <c:pt idx="173">
                  <c:v>-0.136193799251011</c:v>
                </c:pt>
                <c:pt idx="174">
                  <c:v>-0.136918910884611</c:v>
                </c:pt>
                <c:pt idx="175">
                  <c:v>-0.137871411894574</c:v>
                </c:pt>
                <c:pt idx="176">
                  <c:v>-0.138617643284492</c:v>
                </c:pt>
                <c:pt idx="177">
                  <c:v>-0.139370679929225</c:v>
                </c:pt>
                <c:pt idx="178">
                  <c:v>-0.140183790547485</c:v>
                </c:pt>
                <c:pt idx="179">
                  <c:v>-0.140962874891677</c:v>
                </c:pt>
                <c:pt idx="180">
                  <c:v>-0.141847088689543</c:v>
                </c:pt>
                <c:pt idx="181">
                  <c:v>-0.142502270463333</c:v>
                </c:pt>
                <c:pt idx="182">
                  <c:v>-0.143343071428766</c:v>
                </c:pt>
                <c:pt idx="183">
                  <c:v>-0.144102913328313</c:v>
                </c:pt>
                <c:pt idx="184">
                  <c:v>-0.144922829201387</c:v>
                </c:pt>
                <c:pt idx="185">
                  <c:v>-0.145684548412606</c:v>
                </c:pt>
                <c:pt idx="186">
                  <c:v>-0.146494843063357</c:v>
                </c:pt>
                <c:pt idx="187">
                  <c:v>-0.147207048179207</c:v>
                </c:pt>
                <c:pt idx="188">
                  <c:v>-0.148031891995422</c:v>
                </c:pt>
                <c:pt idx="189">
                  <c:v>-0.148846175933478</c:v>
                </c:pt>
                <c:pt idx="190">
                  <c:v>-0.149629953556852</c:v>
                </c:pt>
                <c:pt idx="191">
                  <c:v>-0.150376419610729</c:v>
                </c:pt>
                <c:pt idx="192">
                  <c:v>-0.151128282935666</c:v>
                </c:pt>
                <c:pt idx="193">
                  <c:v>-0.151985041050318</c:v>
                </c:pt>
                <c:pt idx="194">
                  <c:v>-0.152780551871647</c:v>
                </c:pt>
                <c:pt idx="195">
                  <c:v>-0.153569022774202</c:v>
                </c:pt>
                <c:pt idx="196">
                  <c:v>-0.154352800397576</c:v>
                </c:pt>
                <c:pt idx="197">
                  <c:v>-0.155076269383463</c:v>
                </c:pt>
                <c:pt idx="198">
                  <c:v>-0.155869668229159</c:v>
                </c:pt>
                <c:pt idx="199">
                  <c:v>-0.15664898723731</c:v>
                </c:pt>
                <c:pt idx="200">
                  <c:v>-0.157465148487038</c:v>
                </c:pt>
                <c:pt idx="201">
                  <c:v>-0.158164681749097</c:v>
                </c:pt>
                <c:pt idx="202">
                  <c:v>-0.159081513837277</c:v>
                </c:pt>
                <c:pt idx="203">
                  <c:v>-0.159806625470877</c:v>
                </c:pt>
                <c:pt idx="204">
                  <c:v>-0.160594861709474</c:v>
                </c:pt>
                <c:pt idx="205">
                  <c:v>-0.161449977176412</c:v>
                </c:pt>
                <c:pt idx="206">
                  <c:v>-0.16222249092975</c:v>
                </c:pt>
                <c:pt idx="207">
                  <c:v>-0.162973884926768</c:v>
                </c:pt>
                <c:pt idx="208">
                  <c:v>-0.163797555423188</c:v>
                </c:pt>
                <c:pt idx="209">
                  <c:v>-0.164526656344092</c:v>
                </c:pt>
                <c:pt idx="210">
                  <c:v>-0.16539749429629</c:v>
                </c:pt>
                <c:pt idx="211">
                  <c:v>-0.166095384910636</c:v>
                </c:pt>
                <c:pt idx="212">
                  <c:v>-0.16701878758967</c:v>
                </c:pt>
                <c:pt idx="213">
                  <c:v>-0.167680070626397</c:v>
                </c:pt>
                <c:pt idx="214">
                  <c:v>-0.168487079981721</c:v>
                </c:pt>
                <c:pt idx="215">
                  <c:v>-0.169235892675189</c:v>
                </c:pt>
                <c:pt idx="216">
                  <c:v>-0.170146858164392</c:v>
                </c:pt>
                <c:pt idx="217">
                  <c:v>-0.170846156762492</c:v>
                </c:pt>
                <c:pt idx="218">
                  <c:v>-0.171680152473112</c:v>
                </c:pt>
                <c:pt idx="219">
                  <c:v>-0.172371707160562</c:v>
                </c:pt>
                <c:pt idx="220">
                  <c:v>-0.173231281242722</c:v>
                </c:pt>
                <c:pt idx="221">
                  <c:v>-0.174012008234628</c:v>
                </c:pt>
                <c:pt idx="222">
                  <c:v>-0.174757066304752</c:v>
                </c:pt>
                <c:pt idx="223">
                  <c:v>-0.175461292845992</c:v>
                </c:pt>
                <c:pt idx="224">
                  <c:v>-0.176359117153485</c:v>
                </c:pt>
                <c:pt idx="225">
                  <c:v>-0.1771220096845</c:v>
                </c:pt>
                <c:pt idx="226">
                  <c:v>-0.17799472494837</c:v>
                </c:pt>
                <c:pt idx="227">
                  <c:v>-0.178760198782934</c:v>
                </c:pt>
                <c:pt idx="228">
                  <c:v>-0.179573778729113</c:v>
                </c:pt>
                <c:pt idx="229">
                  <c:v>-0.180285749181004</c:v>
                </c:pt>
                <c:pt idx="230">
                  <c:v>-0.181156352469243</c:v>
                </c:pt>
                <c:pt idx="231">
                  <c:v>-0.181898125243938</c:v>
                </c:pt>
                <c:pt idx="232">
                  <c:v>-0.182722499732235</c:v>
                </c:pt>
                <c:pt idx="233">
                  <c:v>-0.183436816823717</c:v>
                </c:pt>
                <c:pt idx="234">
                  <c:v>-0.184217309151663</c:v>
                </c:pt>
                <c:pt idx="235">
                  <c:v>-0.185044734271429</c:v>
                </c:pt>
                <c:pt idx="236">
                  <c:v>-0.185776181831925</c:v>
                </c:pt>
                <c:pt idx="237">
                  <c:v>-0.186609238886708</c:v>
                </c:pt>
                <c:pt idx="238">
                  <c:v>-0.187408504331381</c:v>
                </c:pt>
                <c:pt idx="239">
                  <c:v>-0.188206127128342</c:v>
                </c:pt>
                <c:pt idx="240">
                  <c:v>-0.188963622388297</c:v>
                </c:pt>
                <c:pt idx="241">
                  <c:v>-0.189733554838085</c:v>
                </c:pt>
                <c:pt idx="242">
                  <c:v>-0.1905842116898</c:v>
                </c:pt>
                <c:pt idx="243">
                  <c:v>-0.191272481081822</c:v>
                </c:pt>
                <c:pt idx="244">
                  <c:v>-0.192139564410674</c:v>
                </c:pt>
                <c:pt idx="245">
                  <c:v>-0.192933432584289</c:v>
                </c:pt>
                <c:pt idx="246">
                  <c:v>-0.193693509147794</c:v>
                </c:pt>
                <c:pt idx="247">
                  <c:v>-0.194480572066596</c:v>
                </c:pt>
                <c:pt idx="248">
                  <c:v>-0.195287112094001</c:v>
                </c:pt>
                <c:pt idx="249">
                  <c:v>-0.196013397047396</c:v>
                </c:pt>
                <c:pt idx="250">
                  <c:v>-0.196774646930697</c:v>
                </c:pt>
                <c:pt idx="251">
                  <c:v>-0.197652994129586</c:v>
                </c:pt>
                <c:pt idx="252">
                  <c:v>-0.198383033706327</c:v>
                </c:pt>
                <c:pt idx="253">
                  <c:v>-0.199159771410928</c:v>
                </c:pt>
                <c:pt idx="254">
                  <c:v>-0.199998695064689</c:v>
                </c:pt>
                <c:pt idx="255">
                  <c:v>-0.200683209833366</c:v>
                </c:pt>
                <c:pt idx="256">
                  <c:v>-0.201536917316549</c:v>
                </c:pt>
                <c:pt idx="257">
                  <c:v>-0.202243490497381</c:v>
                </c:pt>
                <c:pt idx="258">
                  <c:v>-0.20316830116017</c:v>
                </c:pt>
                <c:pt idx="259">
                  <c:v>-0.203892943465852</c:v>
                </c:pt>
                <c:pt idx="260">
                  <c:v>-0.204759088138868</c:v>
                </c:pt>
                <c:pt idx="261">
                  <c:v>-0.205481149141</c:v>
                </c:pt>
                <c:pt idx="262">
                  <c:v>-0.206267742731883</c:v>
                </c:pt>
                <c:pt idx="263">
                  <c:v>-0.207070528135943</c:v>
                </c:pt>
                <c:pt idx="264">
                  <c:v>-0.207926582258718</c:v>
                </c:pt>
                <c:pt idx="265">
                  <c:v>-0.208664835074027</c:v>
                </c:pt>
                <c:pt idx="266">
                  <c:v>-0.209452836648665</c:v>
                </c:pt>
                <c:pt idx="267">
                  <c:v>-0.210242715534975</c:v>
                </c:pt>
                <c:pt idx="268">
                  <c:v>-0.210942014133074</c:v>
                </c:pt>
                <c:pt idx="269">
                  <c:v>-0.211771316564513</c:v>
                </c:pt>
                <c:pt idx="270">
                  <c:v>-0.212670079527842</c:v>
                </c:pt>
                <c:pt idx="271">
                  <c:v>-0.213360695559455</c:v>
                </c:pt>
                <c:pt idx="272">
                  <c:v>-0.214199619213216</c:v>
                </c:pt>
                <c:pt idx="273">
                  <c:v>-0.214978938221367</c:v>
                </c:pt>
                <c:pt idx="274">
                  <c:v>-0.215733617513814</c:v>
                </c:pt>
                <c:pt idx="275">
                  <c:v>-0.216529362999101</c:v>
                </c:pt>
                <c:pt idx="276">
                  <c:v>-0.21731431394227</c:v>
                </c:pt>
                <c:pt idx="277">
                  <c:v>-0.218040364231707</c:v>
                </c:pt>
                <c:pt idx="278">
                  <c:v>-0.218847608250989</c:v>
                </c:pt>
                <c:pt idx="279">
                  <c:v>-0.219681134633692</c:v>
                </c:pt>
                <c:pt idx="280">
                  <c:v>-0.220476880118979</c:v>
                </c:pt>
                <c:pt idx="281">
                  <c:v>-0.221206215703843</c:v>
                </c:pt>
                <c:pt idx="282">
                  <c:v>-0.222024958257122</c:v>
                </c:pt>
                <c:pt idx="283">
                  <c:v>-0.222764384392226</c:v>
                </c:pt>
                <c:pt idx="284">
                  <c:v>-0.223608939981005</c:v>
                </c:pt>
                <c:pt idx="285">
                  <c:v>-0.224399288195233</c:v>
                </c:pt>
                <c:pt idx="286">
                  <c:v>-0.225186116450076</c:v>
                </c:pt>
                <c:pt idx="287">
                  <c:v>-0.225960976843003</c:v>
                </c:pt>
                <c:pt idx="288">
                  <c:v>-0.226720114750673</c:v>
                </c:pt>
                <c:pt idx="289">
                  <c:v>-0.227555049117129</c:v>
                </c:pt>
                <c:pt idx="290">
                  <c:v>-0.228275936799465</c:v>
                </c:pt>
                <c:pt idx="291">
                  <c:v>-0.229120492388244</c:v>
                </c:pt>
                <c:pt idx="292">
                  <c:v>-0.229918349849163</c:v>
                </c:pt>
                <c:pt idx="293">
                  <c:v>-0.23062351504624</c:v>
                </c:pt>
                <c:pt idx="294">
                  <c:v>-0.231505147540557</c:v>
                </c:pt>
                <c:pt idx="295">
                  <c:v>-0.232189427645274</c:v>
                </c:pt>
                <c:pt idx="296">
                  <c:v>-0.233059092277677</c:v>
                </c:pt>
                <c:pt idx="297">
                  <c:v>-0.233795233117354</c:v>
                </c:pt>
                <c:pt idx="298">
                  <c:v>-0.234652225895965</c:v>
                </c:pt>
                <c:pt idx="299">
                  <c:v>-0.235366777651406</c:v>
                </c:pt>
                <c:pt idx="300">
                  <c:v>-0.236237850267563</c:v>
                </c:pt>
                <c:pt idx="301">
                  <c:v>-0.236904530575348</c:v>
                </c:pt>
                <c:pt idx="302">
                  <c:v>-0.237735944982418</c:v>
                </c:pt>
                <c:pt idx="303">
                  <c:v>-0.238598804360007</c:v>
                </c:pt>
                <c:pt idx="304">
                  <c:v>-0.239311244139816</c:v>
                </c:pt>
                <c:pt idx="305">
                  <c:v>-0.240090328484007</c:v>
                </c:pt>
                <c:pt idx="306">
                  <c:v>-0.240875279427177</c:v>
                </c:pt>
                <c:pt idx="307">
                  <c:v>-0.241644507885087</c:v>
                </c:pt>
                <c:pt idx="308">
                  <c:v>-0.242403411128796</c:v>
                </c:pt>
                <c:pt idx="309">
                  <c:v>-0.243212767123711</c:v>
                </c:pt>
                <c:pt idx="310">
                  <c:v>-0.244041365563272</c:v>
                </c:pt>
                <c:pt idx="311">
                  <c:v>-0.244845324287128</c:v>
                </c:pt>
                <c:pt idx="312">
                  <c:v>-0.245728364765198</c:v>
                </c:pt>
                <c:pt idx="313">
                  <c:v>-0.246428602019134</c:v>
                </c:pt>
                <c:pt idx="314">
                  <c:v>-0.247223408848585</c:v>
                </c:pt>
                <c:pt idx="315">
                  <c:v>-0.247951571113654</c:v>
                </c:pt>
                <c:pt idx="316">
                  <c:v>-0.248752244542082</c:v>
                </c:pt>
                <c:pt idx="317">
                  <c:v>-0.24956864045577</c:v>
                </c:pt>
                <c:pt idx="318">
                  <c:v>-0.250384801705499</c:v>
                </c:pt>
                <c:pt idx="319">
                  <c:v>-0.251177261895359</c:v>
                </c:pt>
                <c:pt idx="320">
                  <c:v>-0.251861776664036</c:v>
                </c:pt>
                <c:pt idx="321">
                  <c:v>-0.252699292334042</c:v>
                </c:pt>
                <c:pt idx="322">
                  <c:v>-0.25350278172998</c:v>
                </c:pt>
                <c:pt idx="323">
                  <c:v>-0.254274122163522</c:v>
                </c:pt>
                <c:pt idx="324">
                  <c:v>-0.255080192863009</c:v>
                </c:pt>
                <c:pt idx="325">
                  <c:v>-0.255853175944264</c:v>
                </c:pt>
                <c:pt idx="326">
                  <c:v>-0.256617711122992</c:v>
                </c:pt>
                <c:pt idx="327">
                  <c:v>-0.257416741903707</c:v>
                </c:pt>
                <c:pt idx="328">
                  <c:v>-0.258172594515949</c:v>
                </c:pt>
                <c:pt idx="329">
                  <c:v>-0.259028413974764</c:v>
                </c:pt>
                <c:pt idx="330">
                  <c:v>-0.25980397835957</c:v>
                </c:pt>
                <c:pt idx="331">
                  <c:v>-0.260558892315975</c:v>
                </c:pt>
                <c:pt idx="332">
                  <c:v>-0.261329763421598</c:v>
                </c:pt>
                <c:pt idx="333">
                  <c:v>-0.262210926587996</c:v>
                </c:pt>
                <c:pt idx="334">
                  <c:v>-0.262876902903904</c:v>
                </c:pt>
                <c:pt idx="335">
                  <c:v>-0.263725682443948</c:v>
                </c:pt>
                <c:pt idx="336">
                  <c:v>-0.264495849557693</c:v>
                </c:pt>
                <c:pt idx="337">
                  <c:v>-0.265261792720176</c:v>
                </c:pt>
                <c:pt idx="338">
                  <c:v>-0.266154923748488</c:v>
                </c:pt>
                <c:pt idx="339">
                  <c:v>-0.266875576766865</c:v>
                </c:pt>
                <c:pt idx="340">
                  <c:v>-0.267640581273511</c:v>
                </c:pt>
                <c:pt idx="341">
                  <c:v>-0.268499216699836</c:v>
                </c:pt>
                <c:pt idx="342">
                  <c:v>-0.269237469515145</c:v>
                </c:pt>
                <c:pt idx="343">
                  <c:v>-0.269970794387314</c:v>
                </c:pt>
                <c:pt idx="344">
                  <c:v>-0.270748470747751</c:v>
                </c:pt>
                <c:pt idx="345">
                  <c:v>-0.271588333057348</c:v>
                </c:pt>
                <c:pt idx="346">
                  <c:v>-0.272327524528494</c:v>
                </c:pt>
                <c:pt idx="347">
                  <c:v>-0.273195077185264</c:v>
                </c:pt>
                <c:pt idx="348">
                  <c:v>-0.273962193667542</c:v>
                </c:pt>
                <c:pt idx="349">
                  <c:v>-0.274816839806563</c:v>
                </c:pt>
                <c:pt idx="350">
                  <c:v>-0.275514965084866</c:v>
                </c:pt>
                <c:pt idx="351">
                  <c:v>-0.276306955946809</c:v>
                </c:pt>
                <c:pt idx="352">
                  <c:v>-0.277033710228122</c:v>
                </c:pt>
                <c:pt idx="353">
                  <c:v>-0.27784001559157</c:v>
                </c:pt>
                <c:pt idx="354">
                  <c:v>-0.278615814640334</c:v>
                </c:pt>
                <c:pt idx="355">
                  <c:v>-0.279422589331699</c:v>
                </c:pt>
                <c:pt idx="356">
                  <c:v>-0.280175625976431</c:v>
                </c:pt>
                <c:pt idx="357">
                  <c:v>-0.280969963477964</c:v>
                </c:pt>
                <c:pt idx="358">
                  <c:v>-0.281837985462652</c:v>
                </c:pt>
                <c:pt idx="359">
                  <c:v>-0.282580696893185</c:v>
                </c:pt>
                <c:pt idx="360">
                  <c:v>-0.28339779679875</c:v>
                </c:pt>
                <c:pt idx="361">
                  <c:v>-0.284178523790655</c:v>
                </c:pt>
                <c:pt idx="362">
                  <c:v>-0.284964882717579</c:v>
                </c:pt>
                <c:pt idx="363">
                  <c:v>-0.285812488937826</c:v>
                </c:pt>
                <c:pt idx="364">
                  <c:v>-0.286556139024195</c:v>
                </c:pt>
                <c:pt idx="365">
                  <c:v>-0.287178702507671</c:v>
                </c:pt>
                <c:pt idx="366">
                  <c:v>-0.28813988608412</c:v>
                </c:pt>
                <c:pt idx="367">
                  <c:v>-0.288917327780598</c:v>
                </c:pt>
                <c:pt idx="368">
                  <c:v>-0.289588936031525</c:v>
                </c:pt>
                <c:pt idx="369">
                  <c:v>-0.29049121895424</c:v>
                </c:pt>
                <c:pt idx="370">
                  <c:v>-0.2911804270021</c:v>
                </c:pt>
                <c:pt idx="371">
                  <c:v>-0.292036011796956</c:v>
                </c:pt>
                <c:pt idx="372">
                  <c:v>-0.292834807913711</c:v>
                </c:pt>
                <c:pt idx="373">
                  <c:v>-0.293586905902607</c:v>
                </c:pt>
                <c:pt idx="374">
                  <c:v>-0.294399077865032</c:v>
                </c:pt>
                <c:pt idx="375">
                  <c:v>-0.295203271252847</c:v>
                </c:pt>
                <c:pt idx="376">
                  <c:v>-0.295995262114788</c:v>
                </c:pt>
                <c:pt idx="377">
                  <c:v>-0.29669151008142</c:v>
                </c:pt>
                <c:pt idx="378">
                  <c:v>-0.297524097808285</c:v>
                </c:pt>
                <c:pt idx="379">
                  <c:v>-0.298288398323055</c:v>
                </c:pt>
                <c:pt idx="380">
                  <c:v>-0.299220248904616</c:v>
                </c:pt>
                <c:pt idx="381">
                  <c:v>-0.299845393691643</c:v>
                </c:pt>
                <c:pt idx="382">
                  <c:v>-0.300681266713935</c:v>
                </c:pt>
                <c:pt idx="383">
                  <c:v>-0.301441812605359</c:v>
                </c:pt>
                <c:pt idx="384">
                  <c:v>-0.30224694464901</c:v>
                </c:pt>
                <c:pt idx="385">
                  <c:v>-0.30297980019326</c:v>
                </c:pt>
                <c:pt idx="386">
                  <c:v>-0.303872227229694</c:v>
                </c:pt>
                <c:pt idx="387">
                  <c:v>-0.304611888028759</c:v>
                </c:pt>
                <c:pt idx="388">
                  <c:v>-0.305372199256222</c:v>
                </c:pt>
                <c:pt idx="389">
                  <c:v>-0.306214173541451</c:v>
                </c:pt>
                <c:pt idx="390">
                  <c:v>-0.30703056945514</c:v>
                </c:pt>
                <c:pt idx="391">
                  <c:v>-0.307643981044211</c:v>
                </c:pt>
                <c:pt idx="392">
                  <c:v>-0.308512941684736</c:v>
                </c:pt>
                <c:pt idx="393">
                  <c:v>-0.309270202280732</c:v>
                </c:pt>
                <c:pt idx="394">
                  <c:v>-0.3100293401884</c:v>
                </c:pt>
                <c:pt idx="395">
                  <c:v>-0.310898066164966</c:v>
                </c:pt>
                <c:pt idx="396">
                  <c:v>-0.31165086814574</c:v>
                </c:pt>
                <c:pt idx="397">
                  <c:v>-0.312427371186381</c:v>
                </c:pt>
                <c:pt idx="398">
                  <c:v>-0.313223585999587</c:v>
                </c:pt>
                <c:pt idx="399">
                  <c:v>-0.314032238002625</c:v>
                </c:pt>
                <c:pt idx="400">
                  <c:v>-0.314856612490922</c:v>
                </c:pt>
                <c:pt idx="401">
                  <c:v>-0.315571633574281</c:v>
                </c:pt>
                <c:pt idx="402">
                  <c:v>-0.316477201792424</c:v>
                </c:pt>
                <c:pt idx="403">
                  <c:v>-0.317223902510261</c:v>
                </c:pt>
                <c:pt idx="404">
                  <c:v>-0.317983040417929</c:v>
                </c:pt>
                <c:pt idx="405">
                  <c:v>-0.318718946593648</c:v>
                </c:pt>
                <c:pt idx="406">
                  <c:v>-0.319510233463713</c:v>
                </c:pt>
                <c:pt idx="407">
                  <c:v>-0.320331322656583</c:v>
                </c:pt>
                <c:pt idx="408">
                  <c:v>-0.321094684515515</c:v>
                </c:pt>
                <c:pt idx="409">
                  <c:v>-0.321870248900321</c:v>
                </c:pt>
                <c:pt idx="410">
                  <c:v>-0.322605216420203</c:v>
                </c:pt>
                <c:pt idx="411">
                  <c:v>-0.323503275391655</c:v>
                </c:pt>
                <c:pt idx="412">
                  <c:v>-0.324269453218097</c:v>
                </c:pt>
                <c:pt idx="413">
                  <c:v>-0.325113304814999</c:v>
                </c:pt>
                <c:pt idx="414">
                  <c:v>-0.325756284062916</c:v>
                </c:pt>
                <c:pt idx="415">
                  <c:v>-0.326630172646581</c:v>
                </c:pt>
                <c:pt idx="416">
                  <c:v>-0.327383913283192</c:v>
                </c:pt>
                <c:pt idx="417">
                  <c:v>-0.328184352047661</c:v>
                </c:pt>
                <c:pt idx="418">
                  <c:v>-0.328947713906593</c:v>
                </c:pt>
                <c:pt idx="419">
                  <c:v>-0.329738766112699</c:v>
                </c:pt>
                <c:pt idx="420">
                  <c:v>-0.330574639134992</c:v>
                </c:pt>
                <c:pt idx="421">
                  <c:v>-0.331347387552288</c:v>
                </c:pt>
                <c:pt idx="422">
                  <c:v>-0.332038003583901</c:v>
                </c:pt>
                <c:pt idx="423">
                  <c:v>-0.332868948663052</c:v>
                </c:pt>
                <c:pt idx="424">
                  <c:v>-0.33359476428853</c:v>
                </c:pt>
                <c:pt idx="425">
                  <c:v>-0.33443908521335</c:v>
                </c:pt>
                <c:pt idx="426">
                  <c:v>-0.335180857988046</c:v>
                </c:pt>
                <c:pt idx="427">
                  <c:v>-0.335992325958592</c:v>
                </c:pt>
                <c:pt idx="428">
                  <c:v>-0.336719314903866</c:v>
                </c:pt>
                <c:pt idx="429">
                  <c:v>-0.337597662102754</c:v>
                </c:pt>
                <c:pt idx="430">
                  <c:v>-0.338320896424681</c:v>
                </c:pt>
                <c:pt idx="431">
                  <c:v>-0.339080034332351</c:v>
                </c:pt>
                <c:pt idx="432">
                  <c:v>-0.339850436110055</c:v>
                </c:pt>
                <c:pt idx="433">
                  <c:v>-0.340725028685599</c:v>
                </c:pt>
                <c:pt idx="434">
                  <c:v>-0.341521243498804</c:v>
                </c:pt>
                <c:pt idx="435">
                  <c:v>-0.34232003961556</c:v>
                </c:pt>
                <c:pt idx="436">
                  <c:v>-0.343036703346633</c:v>
                </c:pt>
                <c:pt idx="437">
                  <c:v>-0.343828459544616</c:v>
                </c:pt>
                <c:pt idx="438">
                  <c:v>-0.344577976229962</c:v>
                </c:pt>
                <c:pt idx="439">
                  <c:v>-0.345434734344614</c:v>
                </c:pt>
                <c:pt idx="440">
                  <c:v>-0.346167120560946</c:v>
                </c:pt>
                <c:pt idx="441">
                  <c:v>-0.346965212685825</c:v>
                </c:pt>
                <c:pt idx="442">
                  <c:v>-0.347697833566115</c:v>
                </c:pt>
                <c:pt idx="443">
                  <c:v>-0.348473163286962</c:v>
                </c:pt>
                <c:pt idx="444">
                  <c:v>-0.349401259245178</c:v>
                </c:pt>
                <c:pt idx="445">
                  <c:v>-0.350091875276792</c:v>
                </c:pt>
                <c:pt idx="446">
                  <c:v>-0.350936900193489</c:v>
                </c:pt>
                <c:pt idx="447">
                  <c:v>-0.351688294190507</c:v>
                </c:pt>
                <c:pt idx="448">
                  <c:v>-0.352517361957987</c:v>
                </c:pt>
                <c:pt idx="449">
                  <c:v>-0.353227220434246</c:v>
                </c:pt>
                <c:pt idx="450">
                  <c:v>-0.354022261927656</c:v>
                </c:pt>
                <c:pt idx="451">
                  <c:v>-0.35488113201794</c:v>
                </c:pt>
                <c:pt idx="452">
                  <c:v>-0.355576675992694</c:v>
                </c:pt>
                <c:pt idx="453">
                  <c:v>-0.356419119605841</c:v>
                </c:pt>
                <c:pt idx="454">
                  <c:v>-0.357340644973203</c:v>
                </c:pt>
                <c:pt idx="455">
                  <c:v>-0.357979165605897</c:v>
                </c:pt>
                <c:pt idx="456">
                  <c:v>-0.358806356061703</c:v>
                </c:pt>
                <c:pt idx="457">
                  <c:v>-0.359690804523529</c:v>
                </c:pt>
                <c:pt idx="458">
                  <c:v>-0.360472235507311</c:v>
                </c:pt>
                <c:pt idx="459">
                  <c:v>-0.361262818385499</c:v>
                </c:pt>
                <c:pt idx="460">
                  <c:v>-0.361999663217054</c:v>
                </c:pt>
                <c:pt idx="461">
                  <c:v>-0.36273603872069</c:v>
                </c:pt>
                <c:pt idx="462">
                  <c:v>-0.363519816344064</c:v>
                </c:pt>
                <c:pt idx="463">
                  <c:v>-0.364327529691266</c:v>
                </c:pt>
                <c:pt idx="464">
                  <c:v>-0.365100982100439</c:v>
                </c:pt>
                <c:pt idx="465">
                  <c:v>-0.365901890192826</c:v>
                </c:pt>
                <c:pt idx="466">
                  <c:v>-0.366694350382687</c:v>
                </c:pt>
                <c:pt idx="467">
                  <c:v>-0.367298610077354</c:v>
                </c:pt>
                <c:pt idx="468">
                  <c:v>-0.368176722612283</c:v>
                </c:pt>
                <c:pt idx="469">
                  <c:v>-0.368995699829521</c:v>
                </c:pt>
                <c:pt idx="470">
                  <c:v>-0.369768917574735</c:v>
                </c:pt>
                <c:pt idx="471">
                  <c:v>-0.37058859878385</c:v>
                </c:pt>
                <c:pt idx="472">
                  <c:v>-0.371389976204156</c:v>
                </c:pt>
                <c:pt idx="473">
                  <c:v>-0.372188068329034</c:v>
                </c:pt>
                <c:pt idx="474">
                  <c:v>-0.372874695073343</c:v>
                </c:pt>
                <c:pt idx="475">
                  <c:v>-0.373718546670245</c:v>
                </c:pt>
                <c:pt idx="476">
                  <c:v>-0.374560990283392</c:v>
                </c:pt>
                <c:pt idx="477">
                  <c:v>-0.375331626725056</c:v>
                </c:pt>
                <c:pt idx="478">
                  <c:v>-0.376044535832784</c:v>
                </c:pt>
                <c:pt idx="479">
                  <c:v>-0.376784196631848</c:v>
                </c:pt>
                <c:pt idx="480">
                  <c:v>-0.37770572199921</c:v>
                </c:pt>
                <c:pt idx="481">
                  <c:v>-0.378417457787141</c:v>
                </c:pt>
                <c:pt idx="482">
                  <c:v>-0.37924136294752</c:v>
                </c:pt>
                <c:pt idx="483">
                  <c:v>-0.379982431730339</c:v>
                </c:pt>
                <c:pt idx="484">
                  <c:v>-0.38072819379234</c:v>
                </c:pt>
                <c:pt idx="485">
                  <c:v>-0.3816032556958</c:v>
                </c:pt>
                <c:pt idx="486">
                  <c:v>-0.382389614622724</c:v>
                </c:pt>
                <c:pt idx="487">
                  <c:v>-0.383044092404637</c:v>
                </c:pt>
                <c:pt idx="488">
                  <c:v>-0.383925959562912</c:v>
                </c:pt>
                <c:pt idx="489">
                  <c:v>-0.384714665129427</c:v>
                </c:pt>
                <c:pt idx="490">
                  <c:v>-0.385554058111106</c:v>
                </c:pt>
                <c:pt idx="491">
                  <c:v>-0.386320939929425</c:v>
                </c:pt>
                <c:pt idx="492">
                  <c:v>-0.387126541300994</c:v>
                </c:pt>
                <c:pt idx="493">
                  <c:v>-0.387823962587422</c:v>
                </c:pt>
                <c:pt idx="494">
                  <c:v>-0.388755343841065</c:v>
                </c:pt>
                <c:pt idx="495">
                  <c:v>-0.38948960736907</c:v>
                </c:pt>
                <c:pt idx="496">
                  <c:v>-0.390265641081793</c:v>
                </c:pt>
                <c:pt idx="497">
                  <c:v>-0.391001781921471</c:v>
                </c:pt>
                <c:pt idx="498">
                  <c:v>-0.39188271042391</c:v>
                </c:pt>
                <c:pt idx="499">
                  <c:v>-0.392575673095114</c:v>
                </c:pt>
                <c:pt idx="500">
                  <c:v>-0.393303835360182</c:v>
                </c:pt>
                <c:pt idx="501">
                  <c:v>-0.394091602270861</c:v>
                </c:pt>
                <c:pt idx="502">
                  <c:v>-0.394837598996821</c:v>
                </c:pt>
                <c:pt idx="503">
                  <c:v>-0.39568708252874</c:v>
                </c:pt>
                <c:pt idx="504">
                  <c:v>-0.396522720887074</c:v>
                </c:pt>
                <c:pt idx="505">
                  <c:v>-0.398673650736129</c:v>
                </c:pt>
                <c:pt idx="506">
                  <c:v>-0.39948394538688</c:v>
                </c:pt>
                <c:pt idx="507">
                  <c:v>-0.40013912716067</c:v>
                </c:pt>
                <c:pt idx="508">
                  <c:v>-0.400885123886629</c:v>
                </c:pt>
                <c:pt idx="509">
                  <c:v>-0.401751033895686</c:v>
                </c:pt>
                <c:pt idx="510">
                  <c:v>-0.402400114406541</c:v>
                </c:pt>
                <c:pt idx="511">
                  <c:v>-0.404288689949328</c:v>
                </c:pt>
                <c:pt idx="512">
                  <c:v>-0.404472901157217</c:v>
                </c:pt>
                <c:pt idx="513">
                  <c:v>-0.405189095560371</c:v>
                </c:pt>
                <c:pt idx="514">
                  <c:v>-0.406181254779421</c:v>
                </c:pt>
                <c:pt idx="515">
                  <c:v>-0.40721729615882</c:v>
                </c:pt>
                <c:pt idx="516">
                  <c:v>-0.410357334595456</c:v>
                </c:pt>
                <c:pt idx="517">
                  <c:v>-0.410915130826222</c:v>
                </c:pt>
                <c:pt idx="518">
                  <c:v>-0.411248118984177</c:v>
                </c:pt>
                <c:pt idx="519">
                  <c:v>-0.411651506329859</c:v>
                </c:pt>
                <c:pt idx="520">
                  <c:v>-0.412035181902977</c:v>
                </c:pt>
                <c:pt idx="521">
                  <c:v>-0.412605649987535</c:v>
                </c:pt>
                <c:pt idx="522">
                  <c:v>-0.413195595180697</c:v>
                </c:pt>
                <c:pt idx="523">
                  <c:v>-0.413724527744495</c:v>
                </c:pt>
                <c:pt idx="524">
                  <c:v>-0.414337704669607</c:v>
                </c:pt>
                <c:pt idx="525">
                  <c:v>-0.41495862550537</c:v>
                </c:pt>
                <c:pt idx="526">
                  <c:v>-0.415683033147092</c:v>
                </c:pt>
                <c:pt idx="527">
                  <c:v>-0.416299964695551</c:v>
                </c:pt>
                <c:pt idx="528">
                  <c:v>-0.416911733636908</c:v>
                </c:pt>
                <c:pt idx="529">
                  <c:v>-0.41761314421064</c:v>
                </c:pt>
                <c:pt idx="530">
                  <c:v>-0.418334031892977</c:v>
                </c:pt>
                <c:pt idx="531">
                  <c:v>-0.419002354848476</c:v>
                </c:pt>
                <c:pt idx="532">
                  <c:v>-0.419700245462821</c:v>
                </c:pt>
                <c:pt idx="533">
                  <c:v>-0.420447650172535</c:v>
                </c:pt>
                <c:pt idx="534">
                  <c:v>-0.421171119158422</c:v>
                </c:pt>
                <c:pt idx="535">
                  <c:v>-0.421916177228545</c:v>
                </c:pt>
                <c:pt idx="536">
                  <c:v>-0.422598814685549</c:v>
                </c:pt>
                <c:pt idx="537">
                  <c:v>-0.423342464771918</c:v>
                </c:pt>
                <c:pt idx="538">
                  <c:v>-0.424180215105883</c:v>
                </c:pt>
                <c:pt idx="539">
                  <c:v>-0.424906030731361</c:v>
                </c:pt>
                <c:pt idx="540">
                  <c:v>-0.425657894056298</c:v>
                </c:pt>
                <c:pt idx="541">
                  <c:v>-0.426314249149883</c:v>
                </c:pt>
                <c:pt idx="542">
                  <c:v>-0.427062592515434</c:v>
                </c:pt>
                <c:pt idx="543">
                  <c:v>-0.427863500607822</c:v>
                </c:pt>
                <c:pt idx="544">
                  <c:v>-0.428660654076863</c:v>
                </c:pt>
                <c:pt idx="545">
                  <c:v>-0.429379429783568</c:v>
                </c:pt>
                <c:pt idx="546">
                  <c:v>-0.430155463496292</c:v>
                </c:pt>
                <c:pt idx="547">
                  <c:v>-0.430977960672916</c:v>
                </c:pt>
                <c:pt idx="548">
                  <c:v>-0.431844105345932</c:v>
                </c:pt>
                <c:pt idx="549">
                  <c:v>-0.432493889848663</c:v>
                </c:pt>
                <c:pt idx="550">
                  <c:v>-0.433258425027391</c:v>
                </c:pt>
                <c:pt idx="551">
                  <c:v>-0.434020848230487</c:v>
                </c:pt>
                <c:pt idx="552">
                  <c:v>-0.434762855669142</c:v>
                </c:pt>
                <c:pt idx="553">
                  <c:v>-0.435601544658944</c:v>
                </c:pt>
                <c:pt idx="554">
                  <c:v>-0.436438825664991</c:v>
                </c:pt>
                <c:pt idx="555">
                  <c:v>-0.437160886667122</c:v>
                </c:pt>
                <c:pt idx="556">
                  <c:v>-0.437963437407224</c:v>
                </c:pt>
                <c:pt idx="557">
                  <c:v>-0.438723044642811</c:v>
                </c:pt>
                <c:pt idx="558">
                  <c:v>-0.439485937173825</c:v>
                </c:pt>
                <c:pt idx="559">
                  <c:v>-0.440184062452129</c:v>
                </c:pt>
                <c:pt idx="560">
                  <c:v>-0.44104903380535</c:v>
                </c:pt>
                <c:pt idx="561">
                  <c:v>-0.441873173629688</c:v>
                </c:pt>
                <c:pt idx="562">
                  <c:v>-0.442671265754566</c:v>
                </c:pt>
                <c:pt idx="563">
                  <c:v>-0.443373380320175</c:v>
                </c:pt>
                <c:pt idx="564">
                  <c:v>-0.44414120079433</c:v>
                </c:pt>
                <c:pt idx="565">
                  <c:v>-0.444926855729377</c:v>
                </c:pt>
                <c:pt idx="566">
                  <c:v>-0.445712510664423</c:v>
                </c:pt>
                <c:pt idx="567">
                  <c:v>-0.446510368125343</c:v>
                </c:pt>
                <c:pt idx="568">
                  <c:v>-0.447284289862434</c:v>
                </c:pt>
                <c:pt idx="569">
                  <c:v>-0.448128845451213</c:v>
                </c:pt>
                <c:pt idx="570">
                  <c:v>-0.448823216106172</c:v>
                </c:pt>
                <c:pt idx="571">
                  <c:v>-0.449695931370043</c:v>
                </c:pt>
                <c:pt idx="572">
                  <c:v>-0.450474311722357</c:v>
                </c:pt>
                <c:pt idx="573">
                  <c:v>-0.451275219814744</c:v>
                </c:pt>
                <c:pt idx="574">
                  <c:v>-0.452028960451354</c:v>
                </c:pt>
                <c:pt idx="575">
                  <c:v>-0.452941333924311</c:v>
                </c:pt>
                <c:pt idx="576">
                  <c:v>-0.453605432928547</c:v>
                </c:pt>
                <c:pt idx="577">
                  <c:v>-0.454325147291088</c:v>
                </c:pt>
                <c:pt idx="578">
                  <c:v>-0.455116903489071</c:v>
                </c:pt>
                <c:pt idx="579">
                  <c:v>-0.456023175699092</c:v>
                </c:pt>
                <c:pt idx="580">
                  <c:v>-0.456690559998755</c:v>
                </c:pt>
                <c:pt idx="581">
                  <c:v>-0.457549430089039</c:v>
                </c:pt>
                <c:pt idx="582">
                  <c:v>-0.458268909787621</c:v>
                </c:pt>
                <c:pt idx="583">
                  <c:v>-0.4590979775551</c:v>
                </c:pt>
                <c:pt idx="584">
                  <c:v>-0.459828955787677</c:v>
                </c:pt>
                <c:pt idx="585">
                  <c:v>-0.460679143311474</c:v>
                </c:pt>
                <c:pt idx="586">
                  <c:v>-0.461519944276907</c:v>
                </c:pt>
                <c:pt idx="587">
                  <c:v>-0.462243882590713</c:v>
                </c:pt>
                <c:pt idx="588">
                  <c:v>-0.463027660214086</c:v>
                </c:pt>
                <c:pt idx="589">
                  <c:v>-0.463839597512552</c:v>
                </c:pt>
                <c:pt idx="590">
                  <c:v>-0.464577850327861</c:v>
                </c:pt>
                <c:pt idx="591">
                  <c:v>-0.465405510111585</c:v>
                </c:pt>
                <c:pt idx="592">
                  <c:v>-0.46619679698165</c:v>
                </c:pt>
                <c:pt idx="593">
                  <c:v>-0.466909236761459</c:v>
                </c:pt>
                <c:pt idx="594">
                  <c:v>-0.467741355160406</c:v>
                </c:pt>
                <c:pt idx="595">
                  <c:v>-0.468531938038593</c:v>
                </c:pt>
                <c:pt idx="596">
                  <c:v>-0.469369923036518</c:v>
                </c:pt>
                <c:pt idx="597">
                  <c:v>-0.470138916830468</c:v>
                </c:pt>
                <c:pt idx="598">
                  <c:v>-0.470892657467078</c:v>
                </c:pt>
                <c:pt idx="599">
                  <c:v>-0.471629267634674</c:v>
                </c:pt>
                <c:pt idx="600">
                  <c:v>-0.472504564202094</c:v>
                </c:pt>
                <c:pt idx="601">
                  <c:v>-0.465354822696421</c:v>
                </c:pt>
              </c:numCache>
            </c:numRef>
          </c:xVal>
          <c:yVal>
            <c:numRef>
              <c:f>'Test 15'!$G$2:$G$603</c:f>
              <c:numCache>
                <c:formatCode>General</c:formatCode>
                <c:ptCount val="602"/>
                <c:pt idx="0">
                  <c:v>-0.266225991525332</c:v>
                </c:pt>
                <c:pt idx="1">
                  <c:v>-0.640654135499055</c:v>
                </c:pt>
                <c:pt idx="2">
                  <c:v>-1.020809652185907</c:v>
                </c:pt>
                <c:pt idx="3">
                  <c:v>-1.40056858750937</c:v>
                </c:pt>
                <c:pt idx="4">
                  <c:v>-1.829171590286521</c:v>
                </c:pt>
                <c:pt idx="5">
                  <c:v>-2.287638092009111</c:v>
                </c:pt>
                <c:pt idx="6">
                  <c:v>-2.759256338480369</c:v>
                </c:pt>
                <c:pt idx="7">
                  <c:v>-3.20802965385594</c:v>
                </c:pt>
                <c:pt idx="8">
                  <c:v>-3.68618688141193</c:v>
                </c:pt>
                <c:pt idx="9">
                  <c:v>-4.246427228367017</c:v>
                </c:pt>
                <c:pt idx="10">
                  <c:v>-4.722666108862885</c:v>
                </c:pt>
                <c:pt idx="11">
                  <c:v>-5.296796026359041</c:v>
                </c:pt>
                <c:pt idx="12">
                  <c:v>-5.933844038297969</c:v>
                </c:pt>
                <c:pt idx="13">
                  <c:v>-6.353768365192585</c:v>
                </c:pt>
                <c:pt idx="14">
                  <c:v>-6.996534527022241</c:v>
                </c:pt>
                <c:pt idx="15">
                  <c:v>-7.5885290515157</c:v>
                </c:pt>
                <c:pt idx="16">
                  <c:v>-8.096236202055354</c:v>
                </c:pt>
                <c:pt idx="17">
                  <c:v>-8.6817286367537</c:v>
                </c:pt>
                <c:pt idx="18">
                  <c:v>-9.298145194973998</c:v>
                </c:pt>
                <c:pt idx="19">
                  <c:v>-9.823486381950875</c:v>
                </c:pt>
                <c:pt idx="20">
                  <c:v>-10.41484453169842</c:v>
                </c:pt>
                <c:pt idx="21">
                  <c:v>-11.02393816892964</c:v>
                </c:pt>
                <c:pt idx="22">
                  <c:v>-11.59081894801591</c:v>
                </c:pt>
                <c:pt idx="23">
                  <c:v>-12.12989291755294</c:v>
                </c:pt>
                <c:pt idx="24">
                  <c:v>-12.75632546090441</c:v>
                </c:pt>
                <c:pt idx="25">
                  <c:v>-13.27676010636215</c:v>
                </c:pt>
                <c:pt idx="26">
                  <c:v>-13.75281453040992</c:v>
                </c:pt>
                <c:pt idx="27">
                  <c:v>-14.4167931837697</c:v>
                </c:pt>
                <c:pt idx="28">
                  <c:v>-14.90854485154977</c:v>
                </c:pt>
                <c:pt idx="29">
                  <c:v>-15.4211954348982</c:v>
                </c:pt>
                <c:pt idx="30">
                  <c:v>-15.956866182968</c:v>
                </c:pt>
                <c:pt idx="31">
                  <c:v>-16.46671302830548</c:v>
                </c:pt>
                <c:pt idx="32">
                  <c:v>-16.98492497356374</c:v>
                </c:pt>
                <c:pt idx="33">
                  <c:v>-17.52312277497233</c:v>
                </c:pt>
                <c:pt idx="34">
                  <c:v>-17.98937333880426</c:v>
                </c:pt>
                <c:pt idx="35">
                  <c:v>-18.39980738144474</c:v>
                </c:pt>
                <c:pt idx="36">
                  <c:v>-18.86452695675753</c:v>
                </c:pt>
                <c:pt idx="37">
                  <c:v>-19.30273091765766</c:v>
                </c:pt>
                <c:pt idx="38">
                  <c:v>-19.77135174684748</c:v>
                </c:pt>
                <c:pt idx="39">
                  <c:v>-20.15919909741958</c:v>
                </c:pt>
                <c:pt idx="40">
                  <c:v>-20.6101489988826</c:v>
                </c:pt>
                <c:pt idx="41">
                  <c:v>-21.01573183693834</c:v>
                </c:pt>
                <c:pt idx="42">
                  <c:v>-21.39004008422082</c:v>
                </c:pt>
                <c:pt idx="43">
                  <c:v>-21.69444856050039</c:v>
                </c:pt>
                <c:pt idx="44">
                  <c:v>-22.09438703124466</c:v>
                </c:pt>
                <c:pt idx="45">
                  <c:v>-22.46233153106809</c:v>
                </c:pt>
                <c:pt idx="46">
                  <c:v>-22.79051644350618</c:v>
                </c:pt>
                <c:pt idx="47">
                  <c:v>-23.07501284621459</c:v>
                </c:pt>
                <c:pt idx="48">
                  <c:v>-23.39276674651331</c:v>
                </c:pt>
                <c:pt idx="49">
                  <c:v>-23.67192313504961</c:v>
                </c:pt>
                <c:pt idx="50">
                  <c:v>-24.07444399606712</c:v>
                </c:pt>
                <c:pt idx="51">
                  <c:v>-24.28851492689558</c:v>
                </c:pt>
                <c:pt idx="52">
                  <c:v>-24.55994259025701</c:v>
                </c:pt>
                <c:pt idx="53">
                  <c:v>-24.86003478565129</c:v>
                </c:pt>
                <c:pt idx="54">
                  <c:v>-25.07952873605352</c:v>
                </c:pt>
                <c:pt idx="55">
                  <c:v>-25.29594226377272</c:v>
                </c:pt>
                <c:pt idx="56">
                  <c:v>-25.51660751262033</c:v>
                </c:pt>
                <c:pt idx="57">
                  <c:v>-25.74740864329036</c:v>
                </c:pt>
                <c:pt idx="58">
                  <c:v>-25.95571531011608</c:v>
                </c:pt>
                <c:pt idx="59">
                  <c:v>-26.15548164339533</c:v>
                </c:pt>
                <c:pt idx="60">
                  <c:v>-26.33735570121003</c:v>
                </c:pt>
                <c:pt idx="61">
                  <c:v>-26.57297114517518</c:v>
                </c:pt>
                <c:pt idx="62">
                  <c:v>-26.78808425493533</c:v>
                </c:pt>
                <c:pt idx="63">
                  <c:v>-26.9855633282583</c:v>
                </c:pt>
                <c:pt idx="64">
                  <c:v>-27.10467607961108</c:v>
                </c:pt>
                <c:pt idx="65">
                  <c:v>-27.24964040216337</c:v>
                </c:pt>
                <c:pt idx="66">
                  <c:v>-27.43458565983878</c:v>
                </c:pt>
                <c:pt idx="67">
                  <c:v>-27.53338053343469</c:v>
                </c:pt>
                <c:pt idx="68">
                  <c:v>-27.73911403280959</c:v>
                </c:pt>
                <c:pt idx="69">
                  <c:v>-27.90503260786468</c:v>
                </c:pt>
                <c:pt idx="70">
                  <c:v>-28.05334481494981</c:v>
                </c:pt>
                <c:pt idx="71">
                  <c:v>-28.19566218747205</c:v>
                </c:pt>
                <c:pt idx="72">
                  <c:v>-28.38786580637969</c:v>
                </c:pt>
                <c:pt idx="73">
                  <c:v>-28.52715809315329</c:v>
                </c:pt>
                <c:pt idx="74">
                  <c:v>-28.61540205791856</c:v>
                </c:pt>
                <c:pt idx="75">
                  <c:v>-28.79717466468685</c:v>
                </c:pt>
                <c:pt idx="76">
                  <c:v>-28.90024892787838</c:v>
                </c:pt>
                <c:pt idx="77">
                  <c:v>-29.018125821029</c:v>
                </c:pt>
                <c:pt idx="78">
                  <c:v>-29.14746668242827</c:v>
                </c:pt>
                <c:pt idx="79">
                  <c:v>-29.27880889628927</c:v>
                </c:pt>
                <c:pt idx="80">
                  <c:v>-29.38641156528139</c:v>
                </c:pt>
                <c:pt idx="81">
                  <c:v>-29.50672328354673</c:v>
                </c:pt>
                <c:pt idx="82">
                  <c:v>-29.6823627134161</c:v>
                </c:pt>
                <c:pt idx="83">
                  <c:v>-29.76996108061304</c:v>
                </c:pt>
                <c:pt idx="84">
                  <c:v>-29.77534720889721</c:v>
                </c:pt>
                <c:pt idx="85">
                  <c:v>-29.89218192311614</c:v>
                </c:pt>
                <c:pt idx="86">
                  <c:v>-30.04267071628867</c:v>
                </c:pt>
                <c:pt idx="87">
                  <c:v>-30.1467502671223</c:v>
                </c:pt>
                <c:pt idx="88">
                  <c:v>-30.29352226286587</c:v>
                </c:pt>
                <c:pt idx="89">
                  <c:v>-30.38796396428692</c:v>
                </c:pt>
                <c:pt idx="90">
                  <c:v>-30.44824433152204</c:v>
                </c:pt>
                <c:pt idx="91">
                  <c:v>-30.65607141158275</c:v>
                </c:pt>
                <c:pt idx="92">
                  <c:v>-30.78620543570878</c:v>
                </c:pt>
                <c:pt idx="93">
                  <c:v>-30.87143353754782</c:v>
                </c:pt>
                <c:pt idx="94">
                  <c:v>-30.97602034361367</c:v>
                </c:pt>
                <c:pt idx="95">
                  <c:v>-31.11040608886817</c:v>
                </c:pt>
                <c:pt idx="96">
                  <c:v>-31.22466763563624</c:v>
                </c:pt>
                <c:pt idx="97">
                  <c:v>-31.32956801766383</c:v>
                </c:pt>
                <c:pt idx="98">
                  <c:v>-31.43779783857945</c:v>
                </c:pt>
                <c:pt idx="99">
                  <c:v>-31.49586472843755</c:v>
                </c:pt>
                <c:pt idx="100">
                  <c:v>-31.63511090109914</c:v>
                </c:pt>
                <c:pt idx="101">
                  <c:v>-31.77561137760771</c:v>
                </c:pt>
                <c:pt idx="102">
                  <c:v>-31.88734587103701</c:v>
                </c:pt>
                <c:pt idx="103">
                  <c:v>-31.95273568188415</c:v>
                </c:pt>
                <c:pt idx="104">
                  <c:v>-32.09185273503211</c:v>
                </c:pt>
                <c:pt idx="105">
                  <c:v>-32.18722594151597</c:v>
                </c:pt>
                <c:pt idx="106">
                  <c:v>-32.27152253829215</c:v>
                </c:pt>
                <c:pt idx="107">
                  <c:v>-32.42465828149477</c:v>
                </c:pt>
                <c:pt idx="108">
                  <c:v>-32.53304489039127</c:v>
                </c:pt>
                <c:pt idx="109">
                  <c:v>-32.64456725890522</c:v>
                </c:pt>
                <c:pt idx="110">
                  <c:v>-32.7655430203837</c:v>
                </c:pt>
                <c:pt idx="111">
                  <c:v>-32.91358776561906</c:v>
                </c:pt>
                <c:pt idx="112">
                  <c:v>-32.99743244409746</c:v>
                </c:pt>
                <c:pt idx="113">
                  <c:v>-33.07610311920698</c:v>
                </c:pt>
                <c:pt idx="114">
                  <c:v>-33.26235801766377</c:v>
                </c:pt>
                <c:pt idx="115">
                  <c:v>-33.34946757527328</c:v>
                </c:pt>
                <c:pt idx="116">
                  <c:v>-33.45941284115613</c:v>
                </c:pt>
                <c:pt idx="117">
                  <c:v>-33.64970733582605</c:v>
                </c:pt>
                <c:pt idx="118">
                  <c:v>-33.6835643168726</c:v>
                </c:pt>
                <c:pt idx="119">
                  <c:v>-33.79395227823081</c:v>
                </c:pt>
                <c:pt idx="120">
                  <c:v>-33.91528772978306</c:v>
                </c:pt>
                <c:pt idx="121">
                  <c:v>-34.05177627854575</c:v>
                </c:pt>
                <c:pt idx="122">
                  <c:v>-34.17628438100512</c:v>
                </c:pt>
                <c:pt idx="123">
                  <c:v>-34.31253313638528</c:v>
                </c:pt>
                <c:pt idx="124">
                  <c:v>-34.43373024560147</c:v>
                </c:pt>
                <c:pt idx="125">
                  <c:v>-34.53542108543233</c:v>
                </c:pt>
                <c:pt idx="126">
                  <c:v>-34.61743964507464</c:v>
                </c:pt>
                <c:pt idx="127">
                  <c:v>-34.7387289825149</c:v>
                </c:pt>
                <c:pt idx="128">
                  <c:v>-34.82812580008062</c:v>
                </c:pt>
                <c:pt idx="129">
                  <c:v>-34.9485481922148</c:v>
                </c:pt>
                <c:pt idx="130">
                  <c:v>-35.08952825548852</c:v>
                </c:pt>
                <c:pt idx="131">
                  <c:v>-35.11546283208976</c:v>
                </c:pt>
                <c:pt idx="132">
                  <c:v>-35.28794805669668</c:v>
                </c:pt>
                <c:pt idx="133">
                  <c:v>-35.48554702671107</c:v>
                </c:pt>
                <c:pt idx="134">
                  <c:v>-35.55162854923832</c:v>
                </c:pt>
                <c:pt idx="135">
                  <c:v>-35.66763320944091</c:v>
                </c:pt>
                <c:pt idx="136">
                  <c:v>-35.84962716394689</c:v>
                </c:pt>
                <c:pt idx="137">
                  <c:v>-35.93162727794443</c:v>
                </c:pt>
                <c:pt idx="138">
                  <c:v>-36.07558631285454</c:v>
                </c:pt>
                <c:pt idx="139">
                  <c:v>-36.23820311748911</c:v>
                </c:pt>
                <c:pt idx="140">
                  <c:v>-36.37577995929539</c:v>
                </c:pt>
                <c:pt idx="141">
                  <c:v>-36.39607016858516</c:v>
                </c:pt>
                <c:pt idx="142">
                  <c:v>-36.56179506436964</c:v>
                </c:pt>
                <c:pt idx="143">
                  <c:v>-36.68770503583465</c:v>
                </c:pt>
                <c:pt idx="144">
                  <c:v>-36.8382583887639</c:v>
                </c:pt>
                <c:pt idx="145">
                  <c:v>-36.990951436491</c:v>
                </c:pt>
                <c:pt idx="146">
                  <c:v>-37.1158100062018</c:v>
                </c:pt>
                <c:pt idx="147">
                  <c:v>-37.17659762866924</c:v>
                </c:pt>
                <c:pt idx="148">
                  <c:v>-37.33296135971323</c:v>
                </c:pt>
                <c:pt idx="149">
                  <c:v>-37.44833886799235</c:v>
                </c:pt>
                <c:pt idx="150">
                  <c:v>-37.54317715077693</c:v>
                </c:pt>
                <c:pt idx="151">
                  <c:v>-37.66020554426634</c:v>
                </c:pt>
                <c:pt idx="152">
                  <c:v>-37.8029287209742</c:v>
                </c:pt>
                <c:pt idx="153">
                  <c:v>-37.98571583820697</c:v>
                </c:pt>
                <c:pt idx="154">
                  <c:v>-38.06591750183561</c:v>
                </c:pt>
                <c:pt idx="155">
                  <c:v>-38.27548769533079</c:v>
                </c:pt>
                <c:pt idx="156">
                  <c:v>-38.391852045607</c:v>
                </c:pt>
                <c:pt idx="157">
                  <c:v>-38.48874701778758</c:v>
                </c:pt>
                <c:pt idx="158">
                  <c:v>-38.69300486557792</c:v>
                </c:pt>
                <c:pt idx="159">
                  <c:v>-38.76593894515188</c:v>
                </c:pt>
                <c:pt idx="160">
                  <c:v>-38.8644571340757</c:v>
                </c:pt>
                <c:pt idx="161">
                  <c:v>-39.08794456657886</c:v>
                </c:pt>
                <c:pt idx="162">
                  <c:v>-39.12888467523199</c:v>
                </c:pt>
                <c:pt idx="163">
                  <c:v>-39.27488195389374</c:v>
                </c:pt>
                <c:pt idx="164">
                  <c:v>-39.43963845332583</c:v>
                </c:pt>
                <c:pt idx="165">
                  <c:v>-39.55142828368947</c:v>
                </c:pt>
                <c:pt idx="166">
                  <c:v>-39.70804103093862</c:v>
                </c:pt>
                <c:pt idx="167">
                  <c:v>-39.83917111988434</c:v>
                </c:pt>
                <c:pt idx="168">
                  <c:v>-40.0274089251579</c:v>
                </c:pt>
                <c:pt idx="169">
                  <c:v>-40.12892453136313</c:v>
                </c:pt>
                <c:pt idx="170">
                  <c:v>-40.2656989876203</c:v>
                </c:pt>
                <c:pt idx="171">
                  <c:v>-40.42525381521637</c:v>
                </c:pt>
                <c:pt idx="172">
                  <c:v>-40.49760685697892</c:v>
                </c:pt>
                <c:pt idx="173">
                  <c:v>-40.58523289264321</c:v>
                </c:pt>
                <c:pt idx="174">
                  <c:v>-40.7621266263594</c:v>
                </c:pt>
                <c:pt idx="175">
                  <c:v>-40.9323153681879</c:v>
                </c:pt>
                <c:pt idx="176">
                  <c:v>-41.00141275364158</c:v>
                </c:pt>
                <c:pt idx="177">
                  <c:v>-41.20694335092354</c:v>
                </c:pt>
                <c:pt idx="178">
                  <c:v>-41.34267562824919</c:v>
                </c:pt>
                <c:pt idx="179">
                  <c:v>-41.45055498191349</c:v>
                </c:pt>
                <c:pt idx="180">
                  <c:v>-41.63472552250676</c:v>
                </c:pt>
                <c:pt idx="181">
                  <c:v>-41.81066930551558</c:v>
                </c:pt>
                <c:pt idx="182">
                  <c:v>-41.89059428447207</c:v>
                </c:pt>
                <c:pt idx="183">
                  <c:v>-42.04109230046687</c:v>
                </c:pt>
                <c:pt idx="184">
                  <c:v>-42.24350558377622</c:v>
                </c:pt>
                <c:pt idx="185">
                  <c:v>-42.36255377537226</c:v>
                </c:pt>
                <c:pt idx="186">
                  <c:v>-42.50495415329616</c:v>
                </c:pt>
                <c:pt idx="187">
                  <c:v>-42.73736005506435</c:v>
                </c:pt>
                <c:pt idx="188">
                  <c:v>-42.78785500772869</c:v>
                </c:pt>
                <c:pt idx="189">
                  <c:v>-42.91584011423441</c:v>
                </c:pt>
                <c:pt idx="190">
                  <c:v>-43.0358659250052</c:v>
                </c:pt>
                <c:pt idx="191">
                  <c:v>-43.24128584841827</c:v>
                </c:pt>
                <c:pt idx="192">
                  <c:v>-43.33901087461537</c:v>
                </c:pt>
                <c:pt idx="193">
                  <c:v>-43.51653176025537</c:v>
                </c:pt>
                <c:pt idx="194">
                  <c:v>-43.65824964932108</c:v>
                </c:pt>
                <c:pt idx="195">
                  <c:v>-43.79952484291167</c:v>
                </c:pt>
                <c:pt idx="196">
                  <c:v>-44.01129006813915</c:v>
                </c:pt>
                <c:pt idx="197">
                  <c:v>-44.15235313681434</c:v>
                </c:pt>
                <c:pt idx="198">
                  <c:v>-44.19819978698664</c:v>
                </c:pt>
                <c:pt idx="199">
                  <c:v>-44.4439972268862</c:v>
                </c:pt>
                <c:pt idx="200">
                  <c:v>-44.5791023522884</c:v>
                </c:pt>
                <c:pt idx="201">
                  <c:v>-44.66814870260256</c:v>
                </c:pt>
                <c:pt idx="202">
                  <c:v>-44.86239056526154</c:v>
                </c:pt>
                <c:pt idx="203">
                  <c:v>-45.01882807888504</c:v>
                </c:pt>
                <c:pt idx="204">
                  <c:v>-45.20313696181455</c:v>
                </c:pt>
                <c:pt idx="205">
                  <c:v>-45.28999750321911</c:v>
                </c:pt>
                <c:pt idx="206">
                  <c:v>-45.49304716127426</c:v>
                </c:pt>
                <c:pt idx="207">
                  <c:v>-45.67811231564115</c:v>
                </c:pt>
                <c:pt idx="208">
                  <c:v>-45.87686413845593</c:v>
                </c:pt>
                <c:pt idx="209">
                  <c:v>-46.02248328139864</c:v>
                </c:pt>
                <c:pt idx="210">
                  <c:v>-46.16499433319145</c:v>
                </c:pt>
                <c:pt idx="211">
                  <c:v>-46.25328441206894</c:v>
                </c:pt>
                <c:pt idx="212">
                  <c:v>-46.48085755489741</c:v>
                </c:pt>
                <c:pt idx="213">
                  <c:v>-46.5883587728431</c:v>
                </c:pt>
                <c:pt idx="214">
                  <c:v>-46.72481965313837</c:v>
                </c:pt>
                <c:pt idx="215">
                  <c:v>-46.94993952520746</c:v>
                </c:pt>
                <c:pt idx="216">
                  <c:v>-47.05273710372664</c:v>
                </c:pt>
                <c:pt idx="217">
                  <c:v>-47.22197589484745</c:v>
                </c:pt>
                <c:pt idx="218">
                  <c:v>-47.39776288987534</c:v>
                </c:pt>
                <c:pt idx="219">
                  <c:v>-47.53197340150425</c:v>
                </c:pt>
                <c:pt idx="220">
                  <c:v>-47.7227659285837</c:v>
                </c:pt>
                <c:pt idx="221">
                  <c:v>-47.79501751929974</c:v>
                </c:pt>
                <c:pt idx="222">
                  <c:v>-48.0608100381722</c:v>
                </c:pt>
                <c:pt idx="223">
                  <c:v>-48.16830203329548</c:v>
                </c:pt>
                <c:pt idx="224">
                  <c:v>-48.313432366651</c:v>
                </c:pt>
                <c:pt idx="225">
                  <c:v>-48.52260597878281</c:v>
                </c:pt>
                <c:pt idx="226">
                  <c:v>-48.71433923374798</c:v>
                </c:pt>
                <c:pt idx="227">
                  <c:v>-48.82224625587934</c:v>
                </c:pt>
                <c:pt idx="228">
                  <c:v>-49.0265317721367</c:v>
                </c:pt>
                <c:pt idx="229">
                  <c:v>-49.22151146058803</c:v>
                </c:pt>
                <c:pt idx="230">
                  <c:v>-49.41430534012945</c:v>
                </c:pt>
                <c:pt idx="231">
                  <c:v>-49.54122059923656</c:v>
                </c:pt>
                <c:pt idx="232">
                  <c:v>-49.75562355167144</c:v>
                </c:pt>
                <c:pt idx="233">
                  <c:v>-49.93426962164478</c:v>
                </c:pt>
                <c:pt idx="234">
                  <c:v>-50.04116213331167</c:v>
                </c:pt>
                <c:pt idx="235">
                  <c:v>-50.16662940930124</c:v>
                </c:pt>
                <c:pt idx="236">
                  <c:v>-50.38969259197398</c:v>
                </c:pt>
                <c:pt idx="237">
                  <c:v>-50.57994097253181</c:v>
                </c:pt>
                <c:pt idx="238">
                  <c:v>-50.83507190870444</c:v>
                </c:pt>
                <c:pt idx="239">
                  <c:v>-50.92986407737692</c:v>
                </c:pt>
                <c:pt idx="240">
                  <c:v>-51.12656843361803</c:v>
                </c:pt>
                <c:pt idx="241">
                  <c:v>-51.3267590167277</c:v>
                </c:pt>
                <c:pt idx="242">
                  <c:v>-51.44270833999586</c:v>
                </c:pt>
                <c:pt idx="243">
                  <c:v>-51.67172946594194</c:v>
                </c:pt>
                <c:pt idx="244">
                  <c:v>-51.87830224215544</c:v>
                </c:pt>
                <c:pt idx="245">
                  <c:v>-52.0412418455739</c:v>
                </c:pt>
                <c:pt idx="246">
                  <c:v>-52.19038410667562</c:v>
                </c:pt>
                <c:pt idx="247">
                  <c:v>-52.39445749801758</c:v>
                </c:pt>
                <c:pt idx="248">
                  <c:v>-52.58725137755935</c:v>
                </c:pt>
                <c:pt idx="249">
                  <c:v>-52.76848906062802</c:v>
                </c:pt>
                <c:pt idx="250">
                  <c:v>-52.93429696181429</c:v>
                </c:pt>
                <c:pt idx="251">
                  <c:v>-53.14996344091878</c:v>
                </c:pt>
                <c:pt idx="252">
                  <c:v>-53.2539323178834</c:v>
                </c:pt>
                <c:pt idx="253">
                  <c:v>-53.41285999355603</c:v>
                </c:pt>
                <c:pt idx="254">
                  <c:v>-53.64670465561943</c:v>
                </c:pt>
                <c:pt idx="255">
                  <c:v>-53.74979736445585</c:v>
                </c:pt>
                <c:pt idx="256">
                  <c:v>-53.98798597587172</c:v>
                </c:pt>
                <c:pt idx="257">
                  <c:v>-54.27638363245742</c:v>
                </c:pt>
                <c:pt idx="258">
                  <c:v>-54.45621022369819</c:v>
                </c:pt>
                <c:pt idx="259">
                  <c:v>-54.62710912285164</c:v>
                </c:pt>
                <c:pt idx="260">
                  <c:v>-54.80783955068838</c:v>
                </c:pt>
                <c:pt idx="261">
                  <c:v>-55.03441662869709</c:v>
                </c:pt>
                <c:pt idx="262">
                  <c:v>-55.250322901184</c:v>
                </c:pt>
                <c:pt idx="263">
                  <c:v>-55.42646958628551</c:v>
                </c:pt>
                <c:pt idx="264">
                  <c:v>-55.68072435433027</c:v>
                </c:pt>
                <c:pt idx="265">
                  <c:v>-55.77952845074827</c:v>
                </c:pt>
                <c:pt idx="266">
                  <c:v>-56.0067511263255</c:v>
                </c:pt>
                <c:pt idx="267">
                  <c:v>-56.2504549855393</c:v>
                </c:pt>
                <c:pt idx="268">
                  <c:v>-56.37560868556694</c:v>
                </c:pt>
                <c:pt idx="269">
                  <c:v>-56.62734562309517</c:v>
                </c:pt>
                <c:pt idx="270">
                  <c:v>-56.90910284754924</c:v>
                </c:pt>
                <c:pt idx="271">
                  <c:v>-57.00025200137187</c:v>
                </c:pt>
                <c:pt idx="272">
                  <c:v>-57.24351316511054</c:v>
                </c:pt>
                <c:pt idx="273">
                  <c:v>-57.42192866452347</c:v>
                </c:pt>
                <c:pt idx="274">
                  <c:v>-57.6389877898111</c:v>
                </c:pt>
                <c:pt idx="275">
                  <c:v>-57.80139246952996</c:v>
                </c:pt>
                <c:pt idx="276">
                  <c:v>-58.03834522274362</c:v>
                </c:pt>
                <c:pt idx="277">
                  <c:v>-58.26327141554236</c:v>
                </c:pt>
                <c:pt idx="278">
                  <c:v>-58.53745670280254</c:v>
                </c:pt>
                <c:pt idx="279">
                  <c:v>-58.78589186990984</c:v>
                </c:pt>
                <c:pt idx="280">
                  <c:v>-58.98463446990223</c:v>
                </c:pt>
                <c:pt idx="281">
                  <c:v>-59.13575963782052</c:v>
                </c:pt>
                <c:pt idx="282">
                  <c:v>-59.40616356789524</c:v>
                </c:pt>
                <c:pt idx="283">
                  <c:v>-59.61078110575922</c:v>
                </c:pt>
                <c:pt idx="284">
                  <c:v>-59.83268221280887</c:v>
                </c:pt>
                <c:pt idx="285">
                  <c:v>-60.06997621045148</c:v>
                </c:pt>
                <c:pt idx="286">
                  <c:v>-60.322248071679</c:v>
                </c:pt>
                <c:pt idx="287">
                  <c:v>-60.46370772171756</c:v>
                </c:pt>
                <c:pt idx="288">
                  <c:v>-60.71103615013654</c:v>
                </c:pt>
                <c:pt idx="289">
                  <c:v>-60.94027862382005</c:v>
                </c:pt>
                <c:pt idx="290">
                  <c:v>-61.12948482544633</c:v>
                </c:pt>
                <c:pt idx="291">
                  <c:v>-61.37222028830774</c:v>
                </c:pt>
                <c:pt idx="292">
                  <c:v>-61.58330302467732</c:v>
                </c:pt>
                <c:pt idx="293">
                  <c:v>-61.7854765146039</c:v>
                </c:pt>
                <c:pt idx="294">
                  <c:v>-61.97052322332571</c:v>
                </c:pt>
                <c:pt idx="295">
                  <c:v>-62.15936051205568</c:v>
                </c:pt>
                <c:pt idx="296">
                  <c:v>-62.5297951739283</c:v>
                </c:pt>
                <c:pt idx="297">
                  <c:v>-62.6854026335353</c:v>
                </c:pt>
                <c:pt idx="298">
                  <c:v>-62.94718322466187</c:v>
                </c:pt>
                <c:pt idx="299">
                  <c:v>-63.17234921084271</c:v>
                </c:pt>
                <c:pt idx="300">
                  <c:v>-63.37165440300179</c:v>
                </c:pt>
                <c:pt idx="301">
                  <c:v>-63.70698700280342</c:v>
                </c:pt>
                <c:pt idx="302">
                  <c:v>-63.97611818338585</c:v>
                </c:pt>
                <c:pt idx="303">
                  <c:v>-64.18252494879635</c:v>
                </c:pt>
                <c:pt idx="304">
                  <c:v>-64.42428279248297</c:v>
                </c:pt>
                <c:pt idx="305">
                  <c:v>-64.6555635099178</c:v>
                </c:pt>
                <c:pt idx="306">
                  <c:v>-64.93440632249235</c:v>
                </c:pt>
                <c:pt idx="307">
                  <c:v>-65.27406442600171</c:v>
                </c:pt>
                <c:pt idx="308">
                  <c:v>-65.4642574696251</c:v>
                </c:pt>
                <c:pt idx="309">
                  <c:v>-65.68157483393983</c:v>
                </c:pt>
                <c:pt idx="310">
                  <c:v>-65.9415477518752</c:v>
                </c:pt>
                <c:pt idx="311">
                  <c:v>-66.1756690986108</c:v>
                </c:pt>
                <c:pt idx="312">
                  <c:v>-66.45011262489846</c:v>
                </c:pt>
                <c:pt idx="313">
                  <c:v>-66.73612157048115</c:v>
                </c:pt>
                <c:pt idx="314">
                  <c:v>-66.92859265123867</c:v>
                </c:pt>
                <c:pt idx="315">
                  <c:v>-67.22922899315465</c:v>
                </c:pt>
                <c:pt idx="316">
                  <c:v>-67.4492394216116</c:v>
                </c:pt>
                <c:pt idx="317">
                  <c:v>-67.77457448192657</c:v>
                </c:pt>
                <c:pt idx="318">
                  <c:v>-67.90749379841886</c:v>
                </c:pt>
                <c:pt idx="319">
                  <c:v>-68.26060799981605</c:v>
                </c:pt>
                <c:pt idx="320">
                  <c:v>-68.56473979142328</c:v>
                </c:pt>
                <c:pt idx="321">
                  <c:v>-68.81743590248151</c:v>
                </c:pt>
                <c:pt idx="322">
                  <c:v>-69.04808946799292</c:v>
                </c:pt>
                <c:pt idx="323">
                  <c:v>-69.37031643715798</c:v>
                </c:pt>
                <c:pt idx="324">
                  <c:v>-69.65747823554109</c:v>
                </c:pt>
                <c:pt idx="325">
                  <c:v>-69.9396412641813</c:v>
                </c:pt>
                <c:pt idx="326">
                  <c:v>-70.21785692483238</c:v>
                </c:pt>
                <c:pt idx="327">
                  <c:v>-70.56455204183603</c:v>
                </c:pt>
                <c:pt idx="328">
                  <c:v>-70.8498508300938</c:v>
                </c:pt>
                <c:pt idx="329">
                  <c:v>-71.05581490002851</c:v>
                </c:pt>
                <c:pt idx="330">
                  <c:v>-71.31540045942285</c:v>
                </c:pt>
                <c:pt idx="331">
                  <c:v>-71.62159816324881</c:v>
                </c:pt>
                <c:pt idx="332">
                  <c:v>-71.91669158889986</c:v>
                </c:pt>
                <c:pt idx="333">
                  <c:v>-72.26955677409226</c:v>
                </c:pt>
                <c:pt idx="334">
                  <c:v>-72.57628017879514</c:v>
                </c:pt>
                <c:pt idx="335">
                  <c:v>-72.76891727035597</c:v>
                </c:pt>
                <c:pt idx="336">
                  <c:v>-73.16177261349343</c:v>
                </c:pt>
                <c:pt idx="337">
                  <c:v>-73.45940231530574</c:v>
                </c:pt>
                <c:pt idx="338">
                  <c:v>-73.69309941221091</c:v>
                </c:pt>
                <c:pt idx="339">
                  <c:v>-74.00920242729933</c:v>
                </c:pt>
                <c:pt idx="340">
                  <c:v>-74.37837356250228</c:v>
                </c:pt>
                <c:pt idx="341">
                  <c:v>-74.63465735147571</c:v>
                </c:pt>
                <c:pt idx="342">
                  <c:v>-74.96806238139485</c:v>
                </c:pt>
                <c:pt idx="343">
                  <c:v>-75.21076095296651</c:v>
                </c:pt>
                <c:pt idx="344">
                  <c:v>-75.65349331966721</c:v>
                </c:pt>
                <c:pt idx="345">
                  <c:v>-75.83637266512385</c:v>
                </c:pt>
                <c:pt idx="346">
                  <c:v>-76.2570071493439</c:v>
                </c:pt>
                <c:pt idx="347">
                  <c:v>-76.50586656628158</c:v>
                </c:pt>
                <c:pt idx="348">
                  <c:v>-76.88583762652028</c:v>
                </c:pt>
                <c:pt idx="349">
                  <c:v>-77.24778729178107</c:v>
                </c:pt>
                <c:pt idx="350">
                  <c:v>-77.5360189375631</c:v>
                </c:pt>
                <c:pt idx="351">
                  <c:v>-77.8509598770284</c:v>
                </c:pt>
                <c:pt idx="352">
                  <c:v>-78.2549932809204</c:v>
                </c:pt>
                <c:pt idx="353">
                  <c:v>-78.50391725761521</c:v>
                </c:pt>
                <c:pt idx="354">
                  <c:v>-78.95274590992521</c:v>
                </c:pt>
                <c:pt idx="355">
                  <c:v>-79.3140130863277</c:v>
                </c:pt>
                <c:pt idx="356">
                  <c:v>-79.63665508250085</c:v>
                </c:pt>
                <c:pt idx="357">
                  <c:v>-79.96194402870376</c:v>
                </c:pt>
                <c:pt idx="358">
                  <c:v>-80.25907569810611</c:v>
                </c:pt>
                <c:pt idx="359">
                  <c:v>-80.51165191247317</c:v>
                </c:pt>
                <c:pt idx="360">
                  <c:v>-80.88330398690297</c:v>
                </c:pt>
                <c:pt idx="361">
                  <c:v>-81.3141665811694</c:v>
                </c:pt>
                <c:pt idx="362">
                  <c:v>-81.67866174541368</c:v>
                </c:pt>
                <c:pt idx="363">
                  <c:v>-81.95947824198275</c:v>
                </c:pt>
                <c:pt idx="364">
                  <c:v>-82.34310153989335</c:v>
                </c:pt>
                <c:pt idx="365">
                  <c:v>-82.69295086215932</c:v>
                </c:pt>
                <c:pt idx="366">
                  <c:v>-83.11652742672635</c:v>
                </c:pt>
                <c:pt idx="367">
                  <c:v>-83.4270875255495</c:v>
                </c:pt>
                <c:pt idx="368">
                  <c:v>-83.85134657897405</c:v>
                </c:pt>
                <c:pt idx="369">
                  <c:v>-84.25929045956567</c:v>
                </c:pt>
                <c:pt idx="370">
                  <c:v>-84.64341178988617</c:v>
                </c:pt>
                <c:pt idx="371">
                  <c:v>-85.01562645648298</c:v>
                </c:pt>
                <c:pt idx="372">
                  <c:v>-85.43731234245689</c:v>
                </c:pt>
                <c:pt idx="373">
                  <c:v>-85.79735288347955</c:v>
                </c:pt>
                <c:pt idx="374">
                  <c:v>-86.1449241686118</c:v>
                </c:pt>
                <c:pt idx="375">
                  <c:v>-86.61277950354189</c:v>
                </c:pt>
                <c:pt idx="376">
                  <c:v>-86.95647720326421</c:v>
                </c:pt>
                <c:pt idx="377">
                  <c:v>-87.38894456862883</c:v>
                </c:pt>
                <c:pt idx="378">
                  <c:v>-87.76594588005325</c:v>
                </c:pt>
                <c:pt idx="379">
                  <c:v>-88.2740772804237</c:v>
                </c:pt>
                <c:pt idx="380">
                  <c:v>-88.60417131709953</c:v>
                </c:pt>
                <c:pt idx="381">
                  <c:v>-88.9123980418545</c:v>
                </c:pt>
                <c:pt idx="382">
                  <c:v>-89.41648062318904</c:v>
                </c:pt>
                <c:pt idx="383">
                  <c:v>-89.80572984276674</c:v>
                </c:pt>
                <c:pt idx="384">
                  <c:v>-90.13154448984697</c:v>
                </c:pt>
                <c:pt idx="385">
                  <c:v>-90.61219187945206</c:v>
                </c:pt>
                <c:pt idx="386">
                  <c:v>-91.02740334409804</c:v>
                </c:pt>
                <c:pt idx="387">
                  <c:v>-91.41143244619474</c:v>
                </c:pt>
                <c:pt idx="388">
                  <c:v>-91.7463592418103</c:v>
                </c:pt>
                <c:pt idx="389">
                  <c:v>-92.26476486633917</c:v>
                </c:pt>
                <c:pt idx="390">
                  <c:v>-92.770129419988</c:v>
                </c:pt>
                <c:pt idx="391">
                  <c:v>-93.32837763730402</c:v>
                </c:pt>
                <c:pt idx="392">
                  <c:v>-93.67729545450707</c:v>
                </c:pt>
                <c:pt idx="393">
                  <c:v>-94.10638726687159</c:v>
                </c:pt>
                <c:pt idx="394">
                  <c:v>-94.65333752674206</c:v>
                </c:pt>
                <c:pt idx="395">
                  <c:v>-95.15773368403851</c:v>
                </c:pt>
                <c:pt idx="396">
                  <c:v>-95.56829684619281</c:v>
                </c:pt>
                <c:pt idx="397">
                  <c:v>-95.98447670719121</c:v>
                </c:pt>
                <c:pt idx="398">
                  <c:v>-96.4748172831434</c:v>
                </c:pt>
                <c:pt idx="399">
                  <c:v>-96.9091845499231</c:v>
                </c:pt>
                <c:pt idx="400">
                  <c:v>-97.34655845680685</c:v>
                </c:pt>
                <c:pt idx="401">
                  <c:v>-97.88142681932765</c:v>
                </c:pt>
                <c:pt idx="402">
                  <c:v>-98.29262635622744</c:v>
                </c:pt>
                <c:pt idx="403">
                  <c:v>-98.76512077082726</c:v>
                </c:pt>
                <c:pt idx="404">
                  <c:v>-99.22149369186413</c:v>
                </c:pt>
                <c:pt idx="405">
                  <c:v>-99.71072752912766</c:v>
                </c:pt>
                <c:pt idx="406">
                  <c:v>-100.2678874533998</c:v>
                </c:pt>
                <c:pt idx="407">
                  <c:v>-100.6857550908982</c:v>
                </c:pt>
                <c:pt idx="408">
                  <c:v>-101.1438619025469</c:v>
                </c:pt>
                <c:pt idx="409">
                  <c:v>-101.704581836267</c:v>
                </c:pt>
                <c:pt idx="410">
                  <c:v>-102.0416852179701</c:v>
                </c:pt>
                <c:pt idx="411">
                  <c:v>-102.6686065709092</c:v>
                </c:pt>
                <c:pt idx="412">
                  <c:v>-103.2875962965803</c:v>
                </c:pt>
                <c:pt idx="413">
                  <c:v>-103.8786039790765</c:v>
                </c:pt>
                <c:pt idx="414">
                  <c:v>-104.3640841276216</c:v>
                </c:pt>
                <c:pt idx="415">
                  <c:v>-104.961686128137</c:v>
                </c:pt>
                <c:pt idx="416">
                  <c:v>-105.3698144651763</c:v>
                </c:pt>
                <c:pt idx="417">
                  <c:v>-105.9945315635607</c:v>
                </c:pt>
                <c:pt idx="418">
                  <c:v>-106.439809429245</c:v>
                </c:pt>
                <c:pt idx="419">
                  <c:v>-107.0547226674131</c:v>
                </c:pt>
                <c:pt idx="420">
                  <c:v>-107.5674009192287</c:v>
                </c:pt>
                <c:pt idx="421">
                  <c:v>-108.0725994620746</c:v>
                </c:pt>
                <c:pt idx="422">
                  <c:v>-108.5799100312509</c:v>
                </c:pt>
                <c:pt idx="423">
                  <c:v>-109.1203489785037</c:v>
                </c:pt>
                <c:pt idx="424">
                  <c:v>-109.6767434085161</c:v>
                </c:pt>
                <c:pt idx="425">
                  <c:v>-110.2507903206105</c:v>
                </c:pt>
                <c:pt idx="426">
                  <c:v>-110.7537292719673</c:v>
                </c:pt>
                <c:pt idx="427">
                  <c:v>-111.4925695747836</c:v>
                </c:pt>
                <c:pt idx="428">
                  <c:v>-111.8880534223065</c:v>
                </c:pt>
                <c:pt idx="429">
                  <c:v>-112.4479156335431</c:v>
                </c:pt>
                <c:pt idx="430">
                  <c:v>-113.055404499676</c:v>
                </c:pt>
                <c:pt idx="431">
                  <c:v>-113.8551984357629</c:v>
                </c:pt>
                <c:pt idx="432">
                  <c:v>-114.2312221280126</c:v>
                </c:pt>
                <c:pt idx="433">
                  <c:v>-115.0399068648972</c:v>
                </c:pt>
                <c:pt idx="434">
                  <c:v>-115.6031630747786</c:v>
                </c:pt>
                <c:pt idx="435">
                  <c:v>-116.278790152835</c:v>
                </c:pt>
                <c:pt idx="436">
                  <c:v>-116.8786794133069</c:v>
                </c:pt>
                <c:pt idx="437">
                  <c:v>-117.4729335292893</c:v>
                </c:pt>
                <c:pt idx="438">
                  <c:v>-118.1154230064469</c:v>
                </c:pt>
                <c:pt idx="439">
                  <c:v>-118.7027231143364</c:v>
                </c:pt>
                <c:pt idx="440">
                  <c:v>-119.2949205409228</c:v>
                </c:pt>
                <c:pt idx="441">
                  <c:v>-119.9161790809053</c:v>
                </c:pt>
                <c:pt idx="442">
                  <c:v>-120.7376282039978</c:v>
                </c:pt>
                <c:pt idx="443">
                  <c:v>-121.3675469742182</c:v>
                </c:pt>
                <c:pt idx="444">
                  <c:v>-122.0216848760724</c:v>
                </c:pt>
                <c:pt idx="445">
                  <c:v>-122.6703813127082</c:v>
                </c:pt>
                <c:pt idx="446">
                  <c:v>-123.2786541187454</c:v>
                </c:pt>
                <c:pt idx="447">
                  <c:v>-123.9982463912038</c:v>
                </c:pt>
                <c:pt idx="448">
                  <c:v>-124.813737571023</c:v>
                </c:pt>
                <c:pt idx="449">
                  <c:v>-125.4410739509701</c:v>
                </c:pt>
                <c:pt idx="450">
                  <c:v>-126.0711679548161</c:v>
                </c:pt>
                <c:pt idx="451">
                  <c:v>-126.8351773399739</c:v>
                </c:pt>
                <c:pt idx="452">
                  <c:v>-127.5910890870608</c:v>
                </c:pt>
                <c:pt idx="453">
                  <c:v>-128.2034014893109</c:v>
                </c:pt>
                <c:pt idx="454">
                  <c:v>-129.0100664280892</c:v>
                </c:pt>
                <c:pt idx="455">
                  <c:v>-129.5655939127957</c:v>
                </c:pt>
                <c:pt idx="456">
                  <c:v>-130.4720774584566</c:v>
                </c:pt>
                <c:pt idx="457">
                  <c:v>-131.4225538669868</c:v>
                </c:pt>
                <c:pt idx="458">
                  <c:v>-132.0204417749966</c:v>
                </c:pt>
                <c:pt idx="459">
                  <c:v>-132.7239494451815</c:v>
                </c:pt>
                <c:pt idx="460">
                  <c:v>-133.5092358816264</c:v>
                </c:pt>
                <c:pt idx="461">
                  <c:v>-134.1339529800105</c:v>
                </c:pt>
                <c:pt idx="462">
                  <c:v>-134.8695284036955</c:v>
                </c:pt>
                <c:pt idx="463">
                  <c:v>-135.5314595904817</c:v>
                </c:pt>
                <c:pt idx="464">
                  <c:v>-136.2356866408142</c:v>
                </c:pt>
                <c:pt idx="465">
                  <c:v>-137.0340141481389</c:v>
                </c:pt>
                <c:pt idx="466">
                  <c:v>-137.7073631890616</c:v>
                </c:pt>
                <c:pt idx="467">
                  <c:v>-138.5121558948915</c:v>
                </c:pt>
                <c:pt idx="468">
                  <c:v>-139.4418625073671</c:v>
                </c:pt>
                <c:pt idx="469">
                  <c:v>-140.1088201323633</c:v>
                </c:pt>
                <c:pt idx="470">
                  <c:v>-140.9147749138163</c:v>
                </c:pt>
                <c:pt idx="471">
                  <c:v>-141.9275145963986</c:v>
                </c:pt>
                <c:pt idx="472">
                  <c:v>-142.5534214388728</c:v>
                </c:pt>
                <c:pt idx="473">
                  <c:v>-143.4471682667934</c:v>
                </c:pt>
                <c:pt idx="474">
                  <c:v>-144.3547677739653</c:v>
                </c:pt>
                <c:pt idx="475">
                  <c:v>-145.1659980098338</c:v>
                </c:pt>
                <c:pt idx="476">
                  <c:v>-146.0104119607132</c:v>
                </c:pt>
                <c:pt idx="477">
                  <c:v>-146.8090345983548</c:v>
                </c:pt>
                <c:pt idx="478">
                  <c:v>-147.6713777159881</c:v>
                </c:pt>
                <c:pt idx="479">
                  <c:v>-148.5813751569852</c:v>
                </c:pt>
                <c:pt idx="480">
                  <c:v>-149.405203768258</c:v>
                </c:pt>
                <c:pt idx="481">
                  <c:v>-150.3363675866731</c:v>
                </c:pt>
                <c:pt idx="482">
                  <c:v>-151.0565962338773</c:v>
                </c:pt>
                <c:pt idx="483">
                  <c:v>-152.1241932641207</c:v>
                </c:pt>
                <c:pt idx="484">
                  <c:v>-152.9536201285932</c:v>
                </c:pt>
                <c:pt idx="485">
                  <c:v>-153.7254504671501</c:v>
                </c:pt>
                <c:pt idx="486">
                  <c:v>-154.7687361375355</c:v>
                </c:pt>
                <c:pt idx="487">
                  <c:v>-155.6681457784123</c:v>
                </c:pt>
                <c:pt idx="488">
                  <c:v>-156.438970829327</c:v>
                </c:pt>
                <c:pt idx="489">
                  <c:v>-157.625634496811</c:v>
                </c:pt>
                <c:pt idx="490">
                  <c:v>-158.4444735611629</c:v>
                </c:pt>
                <c:pt idx="491">
                  <c:v>-159.6420939416637</c:v>
                </c:pt>
                <c:pt idx="492">
                  <c:v>-160.4586641917041</c:v>
                </c:pt>
                <c:pt idx="493">
                  <c:v>-161.4731008736087</c:v>
                </c:pt>
                <c:pt idx="494">
                  <c:v>-162.4755663320322</c:v>
                </c:pt>
                <c:pt idx="495">
                  <c:v>-163.4932678930677</c:v>
                </c:pt>
                <c:pt idx="496">
                  <c:v>-164.5435444628357</c:v>
                </c:pt>
                <c:pt idx="497">
                  <c:v>-165.5444051501609</c:v>
                </c:pt>
                <c:pt idx="498">
                  <c:v>-166.5077105046554</c:v>
                </c:pt>
                <c:pt idx="499">
                  <c:v>-167.3881211313791</c:v>
                </c:pt>
                <c:pt idx="500">
                  <c:v>-168.3360981550378</c:v>
                </c:pt>
                <c:pt idx="501">
                  <c:v>-169.2911767519475</c:v>
                </c:pt>
                <c:pt idx="502">
                  <c:v>-170.4607228610489</c:v>
                </c:pt>
                <c:pt idx="503">
                  <c:v>-171.3203821373631</c:v>
                </c:pt>
                <c:pt idx="504">
                  <c:v>-171.3578083506798</c:v>
                </c:pt>
                <c:pt idx="505">
                  <c:v>-135.1043875762238</c:v>
                </c:pt>
                <c:pt idx="506">
                  <c:v>-133.3884999135303</c:v>
                </c:pt>
                <c:pt idx="507">
                  <c:v>-132.8669216380945</c:v>
                </c:pt>
                <c:pt idx="508">
                  <c:v>-132.6396528484055</c:v>
                </c:pt>
                <c:pt idx="509">
                  <c:v>-130.7500717713699</c:v>
                </c:pt>
                <c:pt idx="510">
                  <c:v>-130.3526787996093</c:v>
                </c:pt>
                <c:pt idx="511">
                  <c:v>-121.1530241250918</c:v>
                </c:pt>
                <c:pt idx="512">
                  <c:v>-117.7636553371208</c:v>
                </c:pt>
                <c:pt idx="513">
                  <c:v>-117.5711658107186</c:v>
                </c:pt>
                <c:pt idx="514">
                  <c:v>-117.6327373730904</c:v>
                </c:pt>
                <c:pt idx="515">
                  <c:v>-112.7635390618663</c:v>
                </c:pt>
                <c:pt idx="516">
                  <c:v>0.0288674341257635</c:v>
                </c:pt>
                <c:pt idx="517">
                  <c:v>0.0397503645629522</c:v>
                </c:pt>
                <c:pt idx="518">
                  <c:v>0.0271888804481632</c:v>
                </c:pt>
                <c:pt idx="519">
                  <c:v>0.0296421512077329</c:v>
                </c:pt>
                <c:pt idx="520">
                  <c:v>0.0189067859290144</c:v>
                </c:pt>
                <c:pt idx="521">
                  <c:v>0.0137051140929344</c:v>
                </c:pt>
                <c:pt idx="522">
                  <c:v>0.0082083119399136</c:v>
                </c:pt>
                <c:pt idx="523">
                  <c:v>0.0153098851912995</c:v>
                </c:pt>
                <c:pt idx="524">
                  <c:v>0.0095917353005732</c:v>
                </c:pt>
                <c:pt idx="525">
                  <c:v>0.00769183388526733</c:v>
                </c:pt>
                <c:pt idx="526">
                  <c:v>0.0094810614317204</c:v>
                </c:pt>
                <c:pt idx="527">
                  <c:v>0.00180767319126187</c:v>
                </c:pt>
                <c:pt idx="528">
                  <c:v>-0.00107907022131448</c:v>
                </c:pt>
                <c:pt idx="529">
                  <c:v>0.000645597568307812</c:v>
                </c:pt>
                <c:pt idx="530">
                  <c:v>-0.000166010803279151</c:v>
                </c:pt>
                <c:pt idx="531">
                  <c:v>-0.00426094395083154</c:v>
                </c:pt>
                <c:pt idx="532">
                  <c:v>-0.00159554827596073</c:v>
                </c:pt>
                <c:pt idx="533">
                  <c:v>-0.00166010803279151</c:v>
                </c:pt>
                <c:pt idx="534">
                  <c:v>-0.00324643348634785</c:v>
                </c:pt>
                <c:pt idx="535">
                  <c:v>0.0013649777158508</c:v>
                </c:pt>
                <c:pt idx="536">
                  <c:v>-0.00848499661204553</c:v>
                </c:pt>
                <c:pt idx="537">
                  <c:v>-0.00191834706011464</c:v>
                </c:pt>
                <c:pt idx="538">
                  <c:v>-0.00282218365574557</c:v>
                </c:pt>
                <c:pt idx="539">
                  <c:v>0.000166010803279151</c:v>
                </c:pt>
                <c:pt idx="540">
                  <c:v>-0.00277606954372359</c:v>
                </c:pt>
                <c:pt idx="541">
                  <c:v>-0.00399348210110404</c:v>
                </c:pt>
                <c:pt idx="542">
                  <c:v>-0.00799618702461246</c:v>
                </c:pt>
                <c:pt idx="543">
                  <c:v>-0.00961940376778637</c:v>
                </c:pt>
                <c:pt idx="544">
                  <c:v>-0.00560747602187356</c:v>
                </c:pt>
                <c:pt idx="545">
                  <c:v>-0.00290518905738515</c:v>
                </c:pt>
                <c:pt idx="546">
                  <c:v>-0.00683411140165838</c:v>
                </c:pt>
                <c:pt idx="547">
                  <c:v>0.00328332477596544</c:v>
                </c:pt>
                <c:pt idx="548">
                  <c:v>-0.00403959621312601</c:v>
                </c:pt>
                <c:pt idx="549">
                  <c:v>-0.00834665427597956</c:v>
                </c:pt>
                <c:pt idx="550">
                  <c:v>-0.011002827128446</c:v>
                </c:pt>
                <c:pt idx="551">
                  <c:v>-0.00599483456285825</c:v>
                </c:pt>
                <c:pt idx="552">
                  <c:v>-0.00228725995629053</c:v>
                </c:pt>
                <c:pt idx="553">
                  <c:v>-0.0101543274672414</c:v>
                </c:pt>
                <c:pt idx="554">
                  <c:v>-0.00130964078142442</c:v>
                </c:pt>
                <c:pt idx="555">
                  <c:v>-0.00299741728142912</c:v>
                </c:pt>
                <c:pt idx="556">
                  <c:v>-0.00903836595630935</c:v>
                </c:pt>
                <c:pt idx="557">
                  <c:v>-0.0113440715574087</c:v>
                </c:pt>
                <c:pt idx="558">
                  <c:v>-0.00873401281696427</c:v>
                </c:pt>
                <c:pt idx="559">
                  <c:v>-0.00394736798908206</c:v>
                </c:pt>
                <c:pt idx="560">
                  <c:v>-0.0047866448278822</c:v>
                </c:pt>
                <c:pt idx="561">
                  <c:v>-0.00990531126232268</c:v>
                </c:pt>
                <c:pt idx="562">
                  <c:v>-0.0150700918087852</c:v>
                </c:pt>
                <c:pt idx="563">
                  <c:v>-0.0117775442104154</c:v>
                </c:pt>
                <c:pt idx="564">
                  <c:v>-0.0143322660164334</c:v>
                </c:pt>
                <c:pt idx="565">
                  <c:v>-0.0051094436120361</c:v>
                </c:pt>
                <c:pt idx="566">
                  <c:v>-0.00858644765849387</c:v>
                </c:pt>
                <c:pt idx="567">
                  <c:v>-0.00534001417214602</c:v>
                </c:pt>
                <c:pt idx="568">
                  <c:v>-0.0048143132950954</c:v>
                </c:pt>
                <c:pt idx="569">
                  <c:v>-0.0020566893961806</c:v>
                </c:pt>
                <c:pt idx="570">
                  <c:v>-0.00609628560930662</c:v>
                </c:pt>
                <c:pt idx="571">
                  <c:v>-0.00868789870494224</c:v>
                </c:pt>
                <c:pt idx="572">
                  <c:v>-0.0131886360382881</c:v>
                </c:pt>
                <c:pt idx="573">
                  <c:v>-0.00885390950822141</c:v>
                </c:pt>
                <c:pt idx="574">
                  <c:v>-0.00665887777597483</c:v>
                </c:pt>
                <c:pt idx="575">
                  <c:v>-0.0116023105847318</c:v>
                </c:pt>
                <c:pt idx="576">
                  <c:v>-0.00719380147542988</c:v>
                </c:pt>
                <c:pt idx="577">
                  <c:v>-0.00935194191805886</c:v>
                </c:pt>
                <c:pt idx="578">
                  <c:v>-0.0104863490737997</c:v>
                </c:pt>
                <c:pt idx="579">
                  <c:v>-0.00622540512296816</c:v>
                </c:pt>
                <c:pt idx="580">
                  <c:v>-0.00952717554374242</c:v>
                </c:pt>
                <c:pt idx="581">
                  <c:v>-0.0141201411011322</c:v>
                </c:pt>
                <c:pt idx="582">
                  <c:v>-0.00901069748909615</c:v>
                </c:pt>
                <c:pt idx="583">
                  <c:v>-0.0128289459645166</c:v>
                </c:pt>
                <c:pt idx="584">
                  <c:v>-0.0136313315136992</c:v>
                </c:pt>
                <c:pt idx="585">
                  <c:v>-0.0127643862076858</c:v>
                </c:pt>
                <c:pt idx="586">
                  <c:v>-0.00534001417214602</c:v>
                </c:pt>
                <c:pt idx="587">
                  <c:v>-0.0132070816830969</c:v>
                </c:pt>
                <c:pt idx="588">
                  <c:v>-0.01239547331151</c:v>
                </c:pt>
                <c:pt idx="589">
                  <c:v>-0.0158171404235414</c:v>
                </c:pt>
                <c:pt idx="590">
                  <c:v>-0.0110397184180636</c:v>
                </c:pt>
                <c:pt idx="591">
                  <c:v>-0.010956713016424</c:v>
                </c:pt>
                <c:pt idx="592">
                  <c:v>-0.0136682228033168</c:v>
                </c:pt>
                <c:pt idx="593">
                  <c:v>-0.0103756752049469</c:v>
                </c:pt>
                <c:pt idx="594">
                  <c:v>-0.010956713016424</c:v>
                </c:pt>
                <c:pt idx="595">
                  <c:v>-0.00796851855739926</c:v>
                </c:pt>
                <c:pt idx="596">
                  <c:v>-0.00765494259564974</c:v>
                </c:pt>
                <c:pt idx="597">
                  <c:v>-0.00842043685521474</c:v>
                </c:pt>
                <c:pt idx="598">
                  <c:v>-0.0120173375929297</c:v>
                </c:pt>
                <c:pt idx="599">
                  <c:v>-0.0107076968115053</c:v>
                </c:pt>
                <c:pt idx="600">
                  <c:v>-0.00657587237433527</c:v>
                </c:pt>
                <c:pt idx="601">
                  <c:v>-0.00917670829237531</c:v>
                </c:pt>
              </c:numCache>
            </c:numRef>
          </c:yVal>
          <c:smooth val="1"/>
        </c:ser>
        <c:ser>
          <c:idx val="1"/>
          <c:order val="1"/>
          <c:marker>
            <c:symbol val="none"/>
          </c:marker>
          <c:xVal>
            <c:numRef>
              <c:f>'Test 15'!$F$2:$F$279</c:f>
              <c:numCache>
                <c:formatCode>0%</c:formatCode>
                <c:ptCount val="278"/>
                <c:pt idx="0">
                  <c:v>0.0</c:v>
                </c:pt>
                <c:pt idx="1">
                  <c:v>-0.000792694853819289</c:v>
                </c:pt>
                <c:pt idx="2">
                  <c:v>-0.00167385802021693</c:v>
                </c:pt>
                <c:pt idx="3">
                  <c:v>-0.00232505050670252</c:v>
                </c:pt>
                <c:pt idx="4">
                  <c:v>-0.00304359154944811</c:v>
                </c:pt>
                <c:pt idx="5">
                  <c:v>-0.00392686669147764</c:v>
                </c:pt>
                <c:pt idx="6">
                  <c:v>-0.0047162762498696</c:v>
                </c:pt>
                <c:pt idx="7">
                  <c:v>-0.0054676702468885</c:v>
                </c:pt>
                <c:pt idx="8">
                  <c:v>-0.00622751214643417</c:v>
                </c:pt>
                <c:pt idx="9">
                  <c:v>-0.0070173910327444</c:v>
                </c:pt>
                <c:pt idx="10">
                  <c:v>-0.00780116865611843</c:v>
                </c:pt>
                <c:pt idx="11">
                  <c:v>-0.00855631727648219</c:v>
                </c:pt>
                <c:pt idx="12">
                  <c:v>-0.00940415816068851</c:v>
                </c:pt>
                <c:pt idx="13">
                  <c:v>-0.0102003729738948</c:v>
                </c:pt>
                <c:pt idx="14">
                  <c:v>-0.0109745293749452</c:v>
                </c:pt>
                <c:pt idx="15">
                  <c:v>-0.0118143916845428</c:v>
                </c:pt>
                <c:pt idx="16">
                  <c:v>-0.0125064156999106</c:v>
                </c:pt>
                <c:pt idx="17">
                  <c:v>-0.013281510756798</c:v>
                </c:pt>
                <c:pt idx="18">
                  <c:v>-0.0141232503780672</c:v>
                </c:pt>
                <c:pt idx="19">
                  <c:v>-0.0148305275507767</c:v>
                </c:pt>
                <c:pt idx="20">
                  <c:v>-0.015693856256283</c:v>
                </c:pt>
                <c:pt idx="21">
                  <c:v>-0.0164107546513153</c:v>
                </c:pt>
                <c:pt idx="22">
                  <c:v>-0.0172527289365444</c:v>
                </c:pt>
                <c:pt idx="23">
                  <c:v>-0.0181085483953594</c:v>
                </c:pt>
                <c:pt idx="24">
                  <c:v>-0.0189448907455704</c:v>
                </c:pt>
                <c:pt idx="25">
                  <c:v>-0.0196223655954743</c:v>
                </c:pt>
                <c:pt idx="26">
                  <c:v>-0.0203913593894255</c:v>
                </c:pt>
                <c:pt idx="27">
                  <c:v>-0.0212293443873499</c:v>
                </c:pt>
                <c:pt idx="28">
                  <c:v>-0.0220140606665594</c:v>
                </c:pt>
                <c:pt idx="29">
                  <c:v>-0.022727204438246</c:v>
                </c:pt>
                <c:pt idx="30">
                  <c:v>-0.0235933491112617</c:v>
                </c:pt>
                <c:pt idx="31">
                  <c:v>-0.0243531910108082</c:v>
                </c:pt>
                <c:pt idx="32">
                  <c:v>-0.0251329793468767</c:v>
                </c:pt>
                <c:pt idx="33">
                  <c:v>-0.0259296634880011</c:v>
                </c:pt>
                <c:pt idx="34">
                  <c:v>-0.0267570886077657</c:v>
                </c:pt>
                <c:pt idx="35">
                  <c:v>-0.0274641311165161</c:v>
                </c:pt>
                <c:pt idx="36">
                  <c:v>-0.0282357062140169</c:v>
                </c:pt>
                <c:pt idx="37">
                  <c:v>-0.0290607846941909</c:v>
                </c:pt>
                <c:pt idx="38">
                  <c:v>-0.029865682073883</c:v>
                </c:pt>
                <c:pt idx="39">
                  <c:v>-0.0305612260486373</c:v>
                </c:pt>
                <c:pt idx="40">
                  <c:v>-0.0314543570769491</c:v>
                </c:pt>
                <c:pt idx="41">
                  <c:v>-0.0322543265135003</c:v>
                </c:pt>
                <c:pt idx="42">
                  <c:v>-0.033009005805946</c:v>
                </c:pt>
                <c:pt idx="43">
                  <c:v>-0.0337573491714964</c:v>
                </c:pt>
                <c:pt idx="44">
                  <c:v>-0.0346049553917436</c:v>
                </c:pt>
                <c:pt idx="45">
                  <c:v>-0.0353908449907491</c:v>
                </c:pt>
                <c:pt idx="46">
                  <c:v>-0.0361558494973956</c:v>
                </c:pt>
                <c:pt idx="47">
                  <c:v>-0.0369846826009153</c:v>
                </c:pt>
                <c:pt idx="48">
                  <c:v>-0.0378168009998625</c:v>
                </c:pt>
                <c:pt idx="49">
                  <c:v>-0.0385522378476625</c:v>
                </c:pt>
                <c:pt idx="50">
                  <c:v>-0.0394444302201381</c:v>
                </c:pt>
                <c:pt idx="51">
                  <c:v>-0.0400615964325546</c:v>
                </c:pt>
                <c:pt idx="52">
                  <c:v>-0.040962236707557</c:v>
                </c:pt>
                <c:pt idx="53">
                  <c:v>-0.0416641166092074</c:v>
                </c:pt>
                <c:pt idx="54">
                  <c:v>-0.0425021016071318</c:v>
                </c:pt>
                <c:pt idx="55">
                  <c:v>-0.0433114576020468</c:v>
                </c:pt>
                <c:pt idx="56">
                  <c:v>-0.0439854124925641</c:v>
                </c:pt>
                <c:pt idx="57">
                  <c:v>-0.0447764646986696</c:v>
                </c:pt>
                <c:pt idx="58">
                  <c:v>-0.0456573932011082</c:v>
                </c:pt>
                <c:pt idx="59">
                  <c:v>-0.046482706345242</c:v>
                </c:pt>
                <c:pt idx="60">
                  <c:v>-0.0472057060032105</c:v>
                </c:pt>
                <c:pt idx="61">
                  <c:v>-0.0479620279433696</c:v>
                </c:pt>
                <c:pt idx="62">
                  <c:v>-0.048800012941294</c:v>
                </c:pt>
                <c:pt idx="63">
                  <c:v>-0.0495962277545003</c:v>
                </c:pt>
                <c:pt idx="64">
                  <c:v>-0.0504581484762523</c:v>
                </c:pt>
                <c:pt idx="65">
                  <c:v>-0.0512149397443294</c:v>
                </c:pt>
                <c:pt idx="66">
                  <c:v>-0.051949203272335</c:v>
                </c:pt>
                <c:pt idx="67">
                  <c:v>-0.0527296956002814</c:v>
                </c:pt>
                <c:pt idx="68">
                  <c:v>-0.0535829337555468</c:v>
                </c:pt>
                <c:pt idx="69">
                  <c:v>-0.0543181359393877</c:v>
                </c:pt>
                <c:pt idx="70">
                  <c:v>-0.0551005055790066</c:v>
                </c:pt>
                <c:pt idx="71">
                  <c:v>-0.0559084535901672</c:v>
                </c:pt>
                <c:pt idx="72">
                  <c:v>-0.0567105350023507</c:v>
                </c:pt>
                <c:pt idx="73">
                  <c:v>-0.0575844235860161</c:v>
                </c:pt>
                <c:pt idx="74">
                  <c:v>-0.0583468467891121</c:v>
                </c:pt>
                <c:pt idx="75">
                  <c:v>-0.059140480298768</c:v>
                </c:pt>
                <c:pt idx="76">
                  <c:v>-0.0598177204847129</c:v>
                </c:pt>
                <c:pt idx="77">
                  <c:v>-0.0606540628349239</c:v>
                </c:pt>
                <c:pt idx="78">
                  <c:v>-0.0613688492543239</c:v>
                </c:pt>
                <c:pt idx="79">
                  <c:v>-0.0622014369811893</c:v>
                </c:pt>
                <c:pt idx="80">
                  <c:v>-0.0630659390064909</c:v>
                </c:pt>
                <c:pt idx="81">
                  <c:v>-0.0637729815152412</c:v>
                </c:pt>
                <c:pt idx="82">
                  <c:v>-0.0645931320522743</c:v>
                </c:pt>
                <c:pt idx="83">
                  <c:v>-0.0654306477222806</c:v>
                </c:pt>
                <c:pt idx="84">
                  <c:v>-0.0661745324726082</c:v>
                </c:pt>
                <c:pt idx="85">
                  <c:v>-0.0669228758381586</c:v>
                </c:pt>
                <c:pt idx="86">
                  <c:v>-0.0677226106107507</c:v>
                </c:pt>
                <c:pt idx="87">
                  <c:v>-0.0685286813102381</c:v>
                </c:pt>
                <c:pt idx="88">
                  <c:v>-0.0693159788929987</c:v>
                </c:pt>
                <c:pt idx="89">
                  <c:v>-0.0701166523214271</c:v>
                </c:pt>
                <c:pt idx="90">
                  <c:v>-0.0708894007387231</c:v>
                </c:pt>
                <c:pt idx="91">
                  <c:v>-0.071661445164142</c:v>
                </c:pt>
                <c:pt idx="92">
                  <c:v>-0.0725278245011168</c:v>
                </c:pt>
                <c:pt idx="93">
                  <c:v>-0.0732078806545712</c:v>
                </c:pt>
                <c:pt idx="94">
                  <c:v>-0.0740674547367318</c:v>
                </c:pt>
                <c:pt idx="95">
                  <c:v>-0.0748165020941602</c:v>
                </c:pt>
                <c:pt idx="96">
                  <c:v>-0.0756659856260798</c:v>
                </c:pt>
                <c:pt idx="97">
                  <c:v>-0.0763704468312798</c:v>
                </c:pt>
                <c:pt idx="98">
                  <c:v>-0.0771793334982767</c:v>
                </c:pt>
                <c:pt idx="99">
                  <c:v>-0.077959121834346</c:v>
                </c:pt>
                <c:pt idx="100">
                  <c:v>-0.0787034759125917</c:v>
                </c:pt>
                <c:pt idx="101">
                  <c:v>-0.0795851084069074</c:v>
                </c:pt>
                <c:pt idx="102">
                  <c:v>-0.0803447156424948</c:v>
                </c:pt>
                <c:pt idx="103">
                  <c:v>-0.0810071719990169</c:v>
                </c:pt>
                <c:pt idx="104">
                  <c:v>-0.081907108282142</c:v>
                </c:pt>
                <c:pt idx="105">
                  <c:v>-0.0826291692842735</c:v>
                </c:pt>
                <c:pt idx="106">
                  <c:v>-0.083426088089357</c:v>
                </c:pt>
                <c:pt idx="107">
                  <c:v>-0.0842758062852358</c:v>
                </c:pt>
                <c:pt idx="108">
                  <c:v>-0.0850828156405602</c:v>
                </c:pt>
                <c:pt idx="109">
                  <c:v>-0.0858823157491924</c:v>
                </c:pt>
                <c:pt idx="110">
                  <c:v>-0.0867036396060216</c:v>
                </c:pt>
                <c:pt idx="111">
                  <c:v>-0.0874310978792129</c:v>
                </c:pt>
                <c:pt idx="112">
                  <c:v>-0.0882017343208775</c:v>
                </c:pt>
                <c:pt idx="113">
                  <c:v>-0.0889862159361279</c:v>
                </c:pt>
                <c:pt idx="114">
                  <c:v>-0.0898058971452428</c:v>
                </c:pt>
                <c:pt idx="115">
                  <c:v>-0.0905671470285436</c:v>
                </c:pt>
                <c:pt idx="116">
                  <c:v>-0.0913863589097404</c:v>
                </c:pt>
                <c:pt idx="117">
                  <c:v>-0.0921520674082641</c:v>
                </c:pt>
                <c:pt idx="118">
                  <c:v>-0.0928947788387964</c:v>
                </c:pt>
                <c:pt idx="119">
                  <c:v>-0.0937468436742665</c:v>
                </c:pt>
                <c:pt idx="120">
                  <c:v>-0.0945210000753176</c:v>
                </c:pt>
                <c:pt idx="121">
                  <c:v>-0.0952698127687861</c:v>
                </c:pt>
                <c:pt idx="122">
                  <c:v>-0.0961277442032333</c:v>
                </c:pt>
                <c:pt idx="123">
                  <c:v>-0.0968918100540428</c:v>
                </c:pt>
                <c:pt idx="124">
                  <c:v>-0.0976232576145389</c:v>
                </c:pt>
                <c:pt idx="125">
                  <c:v>-0.0984584266449538</c:v>
                </c:pt>
                <c:pt idx="126">
                  <c:v>-0.0991776716795767</c:v>
                </c:pt>
                <c:pt idx="127">
                  <c:v>-0.0999905476338782</c:v>
                </c:pt>
                <c:pt idx="128">
                  <c:v>-0.100893299884513</c:v>
                </c:pt>
                <c:pt idx="129">
                  <c:v>-0.101576875997353</c:v>
                </c:pt>
                <c:pt idx="130">
                  <c:v>-0.102383416024759</c:v>
                </c:pt>
                <c:pt idx="131">
                  <c:v>-0.103114394257337</c:v>
                </c:pt>
                <c:pt idx="132">
                  <c:v>-0.103960123165911</c:v>
                </c:pt>
                <c:pt idx="133">
                  <c:v>-0.104715741114193</c:v>
                </c:pt>
                <c:pt idx="134">
                  <c:v>-0.105471828390394</c:v>
                </c:pt>
                <c:pt idx="135">
                  <c:v>-0.106294325567018</c:v>
                </c:pt>
                <c:pt idx="136">
                  <c:v>-0.107105793537565</c:v>
                </c:pt>
                <c:pt idx="137">
                  <c:v>-0.107877837962984</c:v>
                </c:pt>
                <c:pt idx="138">
                  <c:v>-0.108642138477753</c:v>
                </c:pt>
                <c:pt idx="139">
                  <c:v>-0.109487867386328</c:v>
                </c:pt>
                <c:pt idx="140">
                  <c:v>-0.110341105541593</c:v>
                </c:pt>
                <c:pt idx="141">
                  <c:v>-0.111084755627962</c:v>
                </c:pt>
                <c:pt idx="142">
                  <c:v>-0.111827232394535</c:v>
                </c:pt>
                <c:pt idx="143">
                  <c:v>-0.112625793847331</c:v>
                </c:pt>
                <c:pt idx="144">
                  <c:v>-0.113353252120522</c:v>
                </c:pt>
                <c:pt idx="145">
                  <c:v>-0.114202970316402</c:v>
                </c:pt>
                <c:pt idx="146">
                  <c:v>-0.11499331853063</c:v>
                </c:pt>
                <c:pt idx="147">
                  <c:v>-0.115805959820972</c:v>
                </c:pt>
                <c:pt idx="148">
                  <c:v>-0.116541396668773</c:v>
                </c:pt>
                <c:pt idx="149">
                  <c:v>-0.117357088590583</c:v>
                </c:pt>
                <c:pt idx="150">
                  <c:v>-0.118138988902284</c:v>
                </c:pt>
                <c:pt idx="151">
                  <c:v>-0.118977208564167</c:v>
                </c:pt>
                <c:pt idx="152">
                  <c:v>-0.119721562642414</c:v>
                </c:pt>
                <c:pt idx="153">
                  <c:v>-0.120456764826255</c:v>
                </c:pt>
                <c:pt idx="154">
                  <c:v>-0.121254856951133</c:v>
                </c:pt>
                <c:pt idx="155">
                  <c:v>-0.122071018200862</c:v>
                </c:pt>
                <c:pt idx="156">
                  <c:v>-0.12287169162929</c:v>
                </c:pt>
                <c:pt idx="157">
                  <c:v>-0.123765761313438</c:v>
                </c:pt>
                <c:pt idx="158">
                  <c:v>-0.124418596447637</c:v>
                </c:pt>
                <c:pt idx="159">
                  <c:v>-0.125198384783707</c:v>
                </c:pt>
                <c:pt idx="160">
                  <c:v>-0.125862718451901</c:v>
                </c:pt>
                <c:pt idx="161">
                  <c:v>-0.126802782272032</c:v>
                </c:pt>
                <c:pt idx="162">
                  <c:v>-0.127578111992877</c:v>
                </c:pt>
                <c:pt idx="163">
                  <c:v>-0.128321058087369</c:v>
                </c:pt>
                <c:pt idx="164">
                  <c:v>-0.129131352738121</c:v>
                </c:pt>
                <c:pt idx="165">
                  <c:v>-0.129889786653912</c:v>
                </c:pt>
                <c:pt idx="166">
                  <c:v>-0.130693745377768</c:v>
                </c:pt>
                <c:pt idx="167">
                  <c:v>-0.131482216280323</c:v>
                </c:pt>
                <c:pt idx="168">
                  <c:v>-0.13230142816152</c:v>
                </c:pt>
                <c:pt idx="169">
                  <c:v>-0.133046016903726</c:v>
                </c:pt>
                <c:pt idx="170">
                  <c:v>-0.133950646466033</c:v>
                </c:pt>
                <c:pt idx="171">
                  <c:v>-0.134615214798186</c:v>
                </c:pt>
                <c:pt idx="172">
                  <c:v>-0.135453669124029</c:v>
                </c:pt>
                <c:pt idx="173">
                  <c:v>-0.136193799251011</c:v>
                </c:pt>
                <c:pt idx="174">
                  <c:v>-0.136918910884611</c:v>
                </c:pt>
                <c:pt idx="175">
                  <c:v>-0.137871411894574</c:v>
                </c:pt>
                <c:pt idx="176">
                  <c:v>-0.138617643284492</c:v>
                </c:pt>
                <c:pt idx="177">
                  <c:v>-0.139370679929225</c:v>
                </c:pt>
                <c:pt idx="178">
                  <c:v>-0.140183790547485</c:v>
                </c:pt>
                <c:pt idx="179">
                  <c:v>-0.140962874891677</c:v>
                </c:pt>
                <c:pt idx="180">
                  <c:v>-0.141847088689543</c:v>
                </c:pt>
                <c:pt idx="181">
                  <c:v>-0.142502270463333</c:v>
                </c:pt>
                <c:pt idx="182">
                  <c:v>-0.143343071428766</c:v>
                </c:pt>
                <c:pt idx="183">
                  <c:v>-0.144102913328313</c:v>
                </c:pt>
                <c:pt idx="184">
                  <c:v>-0.144922829201387</c:v>
                </c:pt>
                <c:pt idx="185">
                  <c:v>-0.145684548412606</c:v>
                </c:pt>
                <c:pt idx="186">
                  <c:v>-0.146494843063357</c:v>
                </c:pt>
                <c:pt idx="187">
                  <c:v>-0.147207048179207</c:v>
                </c:pt>
                <c:pt idx="188">
                  <c:v>-0.148031891995422</c:v>
                </c:pt>
                <c:pt idx="189">
                  <c:v>-0.148846175933478</c:v>
                </c:pt>
                <c:pt idx="190">
                  <c:v>-0.149629953556852</c:v>
                </c:pt>
                <c:pt idx="191">
                  <c:v>-0.150376419610729</c:v>
                </c:pt>
                <c:pt idx="192">
                  <c:v>-0.151128282935666</c:v>
                </c:pt>
                <c:pt idx="193">
                  <c:v>-0.151985041050318</c:v>
                </c:pt>
                <c:pt idx="194">
                  <c:v>-0.152780551871647</c:v>
                </c:pt>
                <c:pt idx="195">
                  <c:v>-0.153569022774202</c:v>
                </c:pt>
                <c:pt idx="196">
                  <c:v>-0.154352800397576</c:v>
                </c:pt>
                <c:pt idx="197">
                  <c:v>-0.155076269383463</c:v>
                </c:pt>
                <c:pt idx="198">
                  <c:v>-0.155869668229159</c:v>
                </c:pt>
                <c:pt idx="199">
                  <c:v>-0.15664898723731</c:v>
                </c:pt>
                <c:pt idx="200">
                  <c:v>-0.157465148487038</c:v>
                </c:pt>
                <c:pt idx="201">
                  <c:v>-0.158164681749097</c:v>
                </c:pt>
                <c:pt idx="202">
                  <c:v>-0.159081513837277</c:v>
                </c:pt>
                <c:pt idx="203">
                  <c:v>-0.159806625470877</c:v>
                </c:pt>
                <c:pt idx="204">
                  <c:v>-0.160594861709474</c:v>
                </c:pt>
                <c:pt idx="205">
                  <c:v>-0.161449977176412</c:v>
                </c:pt>
                <c:pt idx="206">
                  <c:v>-0.16222249092975</c:v>
                </c:pt>
                <c:pt idx="207">
                  <c:v>-0.162973884926768</c:v>
                </c:pt>
                <c:pt idx="208">
                  <c:v>-0.163797555423188</c:v>
                </c:pt>
                <c:pt idx="209">
                  <c:v>-0.164526656344092</c:v>
                </c:pt>
                <c:pt idx="210">
                  <c:v>-0.16539749429629</c:v>
                </c:pt>
                <c:pt idx="211">
                  <c:v>-0.166095384910636</c:v>
                </c:pt>
                <c:pt idx="212">
                  <c:v>-0.16701878758967</c:v>
                </c:pt>
                <c:pt idx="213">
                  <c:v>-0.167680070626397</c:v>
                </c:pt>
                <c:pt idx="214">
                  <c:v>-0.168487079981721</c:v>
                </c:pt>
                <c:pt idx="215">
                  <c:v>-0.169235892675189</c:v>
                </c:pt>
                <c:pt idx="216">
                  <c:v>-0.170146858164392</c:v>
                </c:pt>
                <c:pt idx="217">
                  <c:v>-0.170846156762492</c:v>
                </c:pt>
                <c:pt idx="218">
                  <c:v>-0.171680152473112</c:v>
                </c:pt>
                <c:pt idx="219">
                  <c:v>-0.172371707160562</c:v>
                </c:pt>
                <c:pt idx="220">
                  <c:v>-0.173231281242722</c:v>
                </c:pt>
                <c:pt idx="221">
                  <c:v>-0.174012008234628</c:v>
                </c:pt>
                <c:pt idx="222">
                  <c:v>-0.174757066304752</c:v>
                </c:pt>
                <c:pt idx="223">
                  <c:v>-0.175461292845992</c:v>
                </c:pt>
                <c:pt idx="224">
                  <c:v>-0.176359117153485</c:v>
                </c:pt>
                <c:pt idx="225">
                  <c:v>-0.1771220096845</c:v>
                </c:pt>
                <c:pt idx="226">
                  <c:v>-0.17799472494837</c:v>
                </c:pt>
                <c:pt idx="227">
                  <c:v>-0.178760198782934</c:v>
                </c:pt>
                <c:pt idx="228">
                  <c:v>-0.179573778729113</c:v>
                </c:pt>
                <c:pt idx="229">
                  <c:v>-0.180285749181004</c:v>
                </c:pt>
                <c:pt idx="230">
                  <c:v>-0.181156352469243</c:v>
                </c:pt>
                <c:pt idx="231">
                  <c:v>-0.181898125243938</c:v>
                </c:pt>
                <c:pt idx="232">
                  <c:v>-0.182722499732235</c:v>
                </c:pt>
                <c:pt idx="233">
                  <c:v>-0.183436816823717</c:v>
                </c:pt>
                <c:pt idx="234">
                  <c:v>-0.184217309151663</c:v>
                </c:pt>
                <c:pt idx="235">
                  <c:v>-0.185044734271429</c:v>
                </c:pt>
                <c:pt idx="236">
                  <c:v>-0.185776181831925</c:v>
                </c:pt>
                <c:pt idx="237">
                  <c:v>-0.186609238886708</c:v>
                </c:pt>
                <c:pt idx="238">
                  <c:v>-0.187408504331381</c:v>
                </c:pt>
                <c:pt idx="239">
                  <c:v>-0.188206127128342</c:v>
                </c:pt>
                <c:pt idx="240">
                  <c:v>-0.188963622388297</c:v>
                </c:pt>
                <c:pt idx="241">
                  <c:v>-0.189733554838085</c:v>
                </c:pt>
                <c:pt idx="242">
                  <c:v>-0.1905842116898</c:v>
                </c:pt>
                <c:pt idx="243">
                  <c:v>-0.191272481081822</c:v>
                </c:pt>
                <c:pt idx="244">
                  <c:v>-0.192139564410674</c:v>
                </c:pt>
                <c:pt idx="245">
                  <c:v>-0.192933432584289</c:v>
                </c:pt>
                <c:pt idx="246">
                  <c:v>-0.193693509147794</c:v>
                </c:pt>
                <c:pt idx="247">
                  <c:v>-0.194480572066596</c:v>
                </c:pt>
                <c:pt idx="248">
                  <c:v>-0.195287112094001</c:v>
                </c:pt>
                <c:pt idx="249">
                  <c:v>-0.196013397047396</c:v>
                </c:pt>
                <c:pt idx="250">
                  <c:v>-0.196774646930697</c:v>
                </c:pt>
                <c:pt idx="251">
                  <c:v>-0.197652994129586</c:v>
                </c:pt>
                <c:pt idx="252">
                  <c:v>-0.198383033706327</c:v>
                </c:pt>
                <c:pt idx="253">
                  <c:v>-0.199159771410928</c:v>
                </c:pt>
                <c:pt idx="254">
                  <c:v>-0.199998695064689</c:v>
                </c:pt>
                <c:pt idx="255">
                  <c:v>-0.200683209833366</c:v>
                </c:pt>
                <c:pt idx="256">
                  <c:v>-0.201536917316549</c:v>
                </c:pt>
                <c:pt idx="257">
                  <c:v>-0.202243490497381</c:v>
                </c:pt>
                <c:pt idx="258">
                  <c:v>-0.20316830116017</c:v>
                </c:pt>
                <c:pt idx="259">
                  <c:v>-0.203892943465852</c:v>
                </c:pt>
                <c:pt idx="260">
                  <c:v>-0.204759088138868</c:v>
                </c:pt>
                <c:pt idx="261">
                  <c:v>-0.205481149141</c:v>
                </c:pt>
                <c:pt idx="262">
                  <c:v>-0.206267742731883</c:v>
                </c:pt>
                <c:pt idx="263">
                  <c:v>-0.207070528135943</c:v>
                </c:pt>
                <c:pt idx="264">
                  <c:v>-0.207926582258718</c:v>
                </c:pt>
                <c:pt idx="265">
                  <c:v>-0.208664835074027</c:v>
                </c:pt>
                <c:pt idx="266">
                  <c:v>-0.209452836648665</c:v>
                </c:pt>
                <c:pt idx="267">
                  <c:v>-0.210242715534975</c:v>
                </c:pt>
                <c:pt idx="268">
                  <c:v>-0.210942014133074</c:v>
                </c:pt>
                <c:pt idx="269">
                  <c:v>-0.211771316564513</c:v>
                </c:pt>
                <c:pt idx="270">
                  <c:v>-0.212670079527842</c:v>
                </c:pt>
                <c:pt idx="271">
                  <c:v>-0.213360695559455</c:v>
                </c:pt>
                <c:pt idx="272">
                  <c:v>-0.214199619213216</c:v>
                </c:pt>
                <c:pt idx="273">
                  <c:v>-0.214978938221367</c:v>
                </c:pt>
                <c:pt idx="274">
                  <c:v>-0.215733617513814</c:v>
                </c:pt>
                <c:pt idx="275">
                  <c:v>-0.216529362999101</c:v>
                </c:pt>
                <c:pt idx="276">
                  <c:v>-0.21731431394227</c:v>
                </c:pt>
                <c:pt idx="277">
                  <c:v>-0.218040364231707</c:v>
                </c:pt>
              </c:numCache>
            </c:numRef>
          </c:xVal>
          <c:yVal>
            <c:numRef>
              <c:f>'Test 15'!$G$2:$G$279</c:f>
              <c:numCache>
                <c:formatCode>General</c:formatCode>
                <c:ptCount val="278"/>
                <c:pt idx="0">
                  <c:v>-0.266225991525332</c:v>
                </c:pt>
                <c:pt idx="1">
                  <c:v>-0.640654135499055</c:v>
                </c:pt>
                <c:pt idx="2">
                  <c:v>-1.020809652185907</c:v>
                </c:pt>
                <c:pt idx="3">
                  <c:v>-1.40056858750937</c:v>
                </c:pt>
                <c:pt idx="4">
                  <c:v>-1.829171590286521</c:v>
                </c:pt>
                <c:pt idx="5">
                  <c:v>-2.287638092009111</c:v>
                </c:pt>
                <c:pt idx="6">
                  <c:v>-2.759256338480369</c:v>
                </c:pt>
                <c:pt idx="7">
                  <c:v>-3.20802965385594</c:v>
                </c:pt>
                <c:pt idx="8">
                  <c:v>-3.68618688141193</c:v>
                </c:pt>
                <c:pt idx="9">
                  <c:v>-4.246427228367017</c:v>
                </c:pt>
                <c:pt idx="10">
                  <c:v>-4.722666108862885</c:v>
                </c:pt>
                <c:pt idx="11">
                  <c:v>-5.296796026359041</c:v>
                </c:pt>
                <c:pt idx="12">
                  <c:v>-5.933844038297969</c:v>
                </c:pt>
                <c:pt idx="13">
                  <c:v>-6.353768365192585</c:v>
                </c:pt>
                <c:pt idx="14">
                  <c:v>-6.996534527022241</c:v>
                </c:pt>
                <c:pt idx="15">
                  <c:v>-7.5885290515157</c:v>
                </c:pt>
                <c:pt idx="16">
                  <c:v>-8.096236202055354</c:v>
                </c:pt>
                <c:pt idx="17">
                  <c:v>-8.6817286367537</c:v>
                </c:pt>
                <c:pt idx="18">
                  <c:v>-9.298145194973998</c:v>
                </c:pt>
                <c:pt idx="19">
                  <c:v>-9.823486381950875</c:v>
                </c:pt>
                <c:pt idx="20">
                  <c:v>-10.41484453169842</c:v>
                </c:pt>
                <c:pt idx="21">
                  <c:v>-11.02393816892964</c:v>
                </c:pt>
                <c:pt idx="22">
                  <c:v>-11.59081894801591</c:v>
                </c:pt>
                <c:pt idx="23">
                  <c:v>-12.12989291755294</c:v>
                </c:pt>
                <c:pt idx="24">
                  <c:v>-12.75632546090441</c:v>
                </c:pt>
                <c:pt idx="25">
                  <c:v>-13.27676010636215</c:v>
                </c:pt>
                <c:pt idx="26">
                  <c:v>-13.75281453040992</c:v>
                </c:pt>
                <c:pt idx="27">
                  <c:v>-14.4167931837697</c:v>
                </c:pt>
                <c:pt idx="28">
                  <c:v>-14.90854485154977</c:v>
                </c:pt>
                <c:pt idx="29">
                  <c:v>-15.4211954348982</c:v>
                </c:pt>
                <c:pt idx="30">
                  <c:v>-15.956866182968</c:v>
                </c:pt>
                <c:pt idx="31">
                  <c:v>-16.46671302830548</c:v>
                </c:pt>
                <c:pt idx="32">
                  <c:v>-16.98492497356374</c:v>
                </c:pt>
                <c:pt idx="33">
                  <c:v>-17.52312277497233</c:v>
                </c:pt>
                <c:pt idx="34">
                  <c:v>-17.98937333880426</c:v>
                </c:pt>
                <c:pt idx="35">
                  <c:v>-18.39980738144474</c:v>
                </c:pt>
                <c:pt idx="36">
                  <c:v>-18.86452695675753</c:v>
                </c:pt>
                <c:pt idx="37">
                  <c:v>-19.30273091765766</c:v>
                </c:pt>
                <c:pt idx="38">
                  <c:v>-19.77135174684748</c:v>
                </c:pt>
                <c:pt idx="39">
                  <c:v>-20.15919909741958</c:v>
                </c:pt>
                <c:pt idx="40">
                  <c:v>-20.6101489988826</c:v>
                </c:pt>
                <c:pt idx="41">
                  <c:v>-21.01573183693834</c:v>
                </c:pt>
                <c:pt idx="42">
                  <c:v>-21.39004008422082</c:v>
                </c:pt>
                <c:pt idx="43">
                  <c:v>-21.69444856050039</c:v>
                </c:pt>
                <c:pt idx="44">
                  <c:v>-22.09438703124466</c:v>
                </c:pt>
                <c:pt idx="45">
                  <c:v>-22.46233153106809</c:v>
                </c:pt>
                <c:pt idx="46">
                  <c:v>-22.79051644350618</c:v>
                </c:pt>
                <c:pt idx="47">
                  <c:v>-23.07501284621459</c:v>
                </c:pt>
                <c:pt idx="48">
                  <c:v>-23.39276674651331</c:v>
                </c:pt>
                <c:pt idx="49">
                  <c:v>-23.67192313504961</c:v>
                </c:pt>
                <c:pt idx="50">
                  <c:v>-24.07444399606712</c:v>
                </c:pt>
                <c:pt idx="51">
                  <c:v>-24.28851492689558</c:v>
                </c:pt>
                <c:pt idx="52">
                  <c:v>-24.55994259025701</c:v>
                </c:pt>
                <c:pt idx="53">
                  <c:v>-24.86003478565129</c:v>
                </c:pt>
                <c:pt idx="54">
                  <c:v>-25.07952873605352</c:v>
                </c:pt>
                <c:pt idx="55">
                  <c:v>-25.29594226377272</c:v>
                </c:pt>
                <c:pt idx="56">
                  <c:v>-25.51660751262033</c:v>
                </c:pt>
                <c:pt idx="57">
                  <c:v>-25.74740864329036</c:v>
                </c:pt>
                <c:pt idx="58">
                  <c:v>-25.95571531011608</c:v>
                </c:pt>
                <c:pt idx="59">
                  <c:v>-26.15548164339533</c:v>
                </c:pt>
                <c:pt idx="60">
                  <c:v>-26.33735570121003</c:v>
                </c:pt>
                <c:pt idx="61">
                  <c:v>-26.57297114517518</c:v>
                </c:pt>
                <c:pt idx="62">
                  <c:v>-26.78808425493533</c:v>
                </c:pt>
                <c:pt idx="63">
                  <c:v>-26.9855633282583</c:v>
                </c:pt>
                <c:pt idx="64">
                  <c:v>-27.10467607961108</c:v>
                </c:pt>
                <c:pt idx="65">
                  <c:v>-27.24964040216337</c:v>
                </c:pt>
                <c:pt idx="66">
                  <c:v>-27.43458565983878</c:v>
                </c:pt>
                <c:pt idx="67">
                  <c:v>-27.53338053343469</c:v>
                </c:pt>
                <c:pt idx="68">
                  <c:v>-27.73911403280959</c:v>
                </c:pt>
                <c:pt idx="69">
                  <c:v>-27.90503260786468</c:v>
                </c:pt>
                <c:pt idx="70">
                  <c:v>-28.05334481494981</c:v>
                </c:pt>
                <c:pt idx="71">
                  <c:v>-28.19566218747205</c:v>
                </c:pt>
                <c:pt idx="72">
                  <c:v>-28.38786580637969</c:v>
                </c:pt>
                <c:pt idx="73">
                  <c:v>-28.52715809315329</c:v>
                </c:pt>
                <c:pt idx="74">
                  <c:v>-28.61540205791856</c:v>
                </c:pt>
                <c:pt idx="75">
                  <c:v>-28.79717466468685</c:v>
                </c:pt>
                <c:pt idx="76">
                  <c:v>-28.90024892787838</c:v>
                </c:pt>
                <c:pt idx="77">
                  <c:v>-29.018125821029</c:v>
                </c:pt>
                <c:pt idx="78">
                  <c:v>-29.14746668242827</c:v>
                </c:pt>
                <c:pt idx="79">
                  <c:v>-29.27880889628927</c:v>
                </c:pt>
                <c:pt idx="80">
                  <c:v>-29.38641156528139</c:v>
                </c:pt>
                <c:pt idx="81">
                  <c:v>-29.50672328354673</c:v>
                </c:pt>
                <c:pt idx="82">
                  <c:v>-29.6823627134161</c:v>
                </c:pt>
                <c:pt idx="83">
                  <c:v>-29.76996108061304</c:v>
                </c:pt>
                <c:pt idx="84">
                  <c:v>-29.77534720889721</c:v>
                </c:pt>
                <c:pt idx="85">
                  <c:v>-29.89218192311614</c:v>
                </c:pt>
                <c:pt idx="86">
                  <c:v>-30.04267071628867</c:v>
                </c:pt>
                <c:pt idx="87">
                  <c:v>-30.1467502671223</c:v>
                </c:pt>
                <c:pt idx="88">
                  <c:v>-30.29352226286587</c:v>
                </c:pt>
                <c:pt idx="89">
                  <c:v>-30.38796396428692</c:v>
                </c:pt>
                <c:pt idx="90">
                  <c:v>-30.44824433152204</c:v>
                </c:pt>
                <c:pt idx="91">
                  <c:v>-30.65607141158275</c:v>
                </c:pt>
                <c:pt idx="92">
                  <c:v>-30.78620543570878</c:v>
                </c:pt>
                <c:pt idx="93">
                  <c:v>-30.87143353754782</c:v>
                </c:pt>
                <c:pt idx="94">
                  <c:v>-30.97602034361367</c:v>
                </c:pt>
                <c:pt idx="95">
                  <c:v>-31.11040608886817</c:v>
                </c:pt>
                <c:pt idx="96">
                  <c:v>-31.22466763563624</c:v>
                </c:pt>
                <c:pt idx="97">
                  <c:v>-31.32956801766383</c:v>
                </c:pt>
                <c:pt idx="98">
                  <c:v>-31.43779783857945</c:v>
                </c:pt>
                <c:pt idx="99">
                  <c:v>-31.49586472843755</c:v>
                </c:pt>
                <c:pt idx="100">
                  <c:v>-31.63511090109914</c:v>
                </c:pt>
                <c:pt idx="101">
                  <c:v>-31.77561137760771</c:v>
                </c:pt>
                <c:pt idx="102">
                  <c:v>-31.88734587103701</c:v>
                </c:pt>
                <c:pt idx="103">
                  <c:v>-31.95273568188415</c:v>
                </c:pt>
                <c:pt idx="104">
                  <c:v>-32.09185273503211</c:v>
                </c:pt>
                <c:pt idx="105">
                  <c:v>-32.18722594151597</c:v>
                </c:pt>
                <c:pt idx="106">
                  <c:v>-32.27152253829215</c:v>
                </c:pt>
                <c:pt idx="107">
                  <c:v>-32.42465828149477</c:v>
                </c:pt>
                <c:pt idx="108">
                  <c:v>-32.53304489039127</c:v>
                </c:pt>
                <c:pt idx="109">
                  <c:v>-32.64456725890522</c:v>
                </c:pt>
                <c:pt idx="110">
                  <c:v>-32.7655430203837</c:v>
                </c:pt>
                <c:pt idx="111">
                  <c:v>-32.91358776561906</c:v>
                </c:pt>
                <c:pt idx="112">
                  <c:v>-32.99743244409746</c:v>
                </c:pt>
                <c:pt idx="113">
                  <c:v>-33.07610311920698</c:v>
                </c:pt>
                <c:pt idx="114">
                  <c:v>-33.26235801766377</c:v>
                </c:pt>
                <c:pt idx="115">
                  <c:v>-33.34946757527328</c:v>
                </c:pt>
                <c:pt idx="116">
                  <c:v>-33.45941284115613</c:v>
                </c:pt>
                <c:pt idx="117">
                  <c:v>-33.64970733582605</c:v>
                </c:pt>
                <c:pt idx="118">
                  <c:v>-33.6835643168726</c:v>
                </c:pt>
                <c:pt idx="119">
                  <c:v>-33.79395227823081</c:v>
                </c:pt>
                <c:pt idx="120">
                  <c:v>-33.91528772978306</c:v>
                </c:pt>
                <c:pt idx="121">
                  <c:v>-34.05177627854575</c:v>
                </c:pt>
                <c:pt idx="122">
                  <c:v>-34.17628438100512</c:v>
                </c:pt>
                <c:pt idx="123">
                  <c:v>-34.31253313638528</c:v>
                </c:pt>
                <c:pt idx="124">
                  <c:v>-34.43373024560147</c:v>
                </c:pt>
                <c:pt idx="125">
                  <c:v>-34.53542108543233</c:v>
                </c:pt>
                <c:pt idx="126">
                  <c:v>-34.61743964507464</c:v>
                </c:pt>
                <c:pt idx="127">
                  <c:v>-34.7387289825149</c:v>
                </c:pt>
                <c:pt idx="128">
                  <c:v>-34.82812580008062</c:v>
                </c:pt>
                <c:pt idx="129">
                  <c:v>-34.9485481922148</c:v>
                </c:pt>
                <c:pt idx="130">
                  <c:v>-35.08952825548852</c:v>
                </c:pt>
                <c:pt idx="131">
                  <c:v>-35.11546283208976</c:v>
                </c:pt>
                <c:pt idx="132">
                  <c:v>-35.28794805669668</c:v>
                </c:pt>
                <c:pt idx="133">
                  <c:v>-35.48554702671107</c:v>
                </c:pt>
                <c:pt idx="134">
                  <c:v>-35.55162854923832</c:v>
                </c:pt>
                <c:pt idx="135">
                  <c:v>-35.66763320944091</c:v>
                </c:pt>
                <c:pt idx="136">
                  <c:v>-35.84962716394689</c:v>
                </c:pt>
                <c:pt idx="137">
                  <c:v>-35.93162727794443</c:v>
                </c:pt>
                <c:pt idx="138">
                  <c:v>-36.07558631285454</c:v>
                </c:pt>
                <c:pt idx="139">
                  <c:v>-36.23820311748911</c:v>
                </c:pt>
                <c:pt idx="140">
                  <c:v>-36.37577995929539</c:v>
                </c:pt>
                <c:pt idx="141">
                  <c:v>-36.39607016858516</c:v>
                </c:pt>
                <c:pt idx="142">
                  <c:v>-36.56179506436964</c:v>
                </c:pt>
                <c:pt idx="143">
                  <c:v>-36.68770503583465</c:v>
                </c:pt>
                <c:pt idx="144">
                  <c:v>-36.8382583887639</c:v>
                </c:pt>
                <c:pt idx="145">
                  <c:v>-36.990951436491</c:v>
                </c:pt>
                <c:pt idx="146">
                  <c:v>-37.1158100062018</c:v>
                </c:pt>
                <c:pt idx="147">
                  <c:v>-37.17659762866924</c:v>
                </c:pt>
                <c:pt idx="148">
                  <c:v>-37.33296135971323</c:v>
                </c:pt>
                <c:pt idx="149">
                  <c:v>-37.44833886799235</c:v>
                </c:pt>
                <c:pt idx="150">
                  <c:v>-37.54317715077693</c:v>
                </c:pt>
                <c:pt idx="151">
                  <c:v>-37.66020554426634</c:v>
                </c:pt>
                <c:pt idx="152">
                  <c:v>-37.8029287209742</c:v>
                </c:pt>
                <c:pt idx="153">
                  <c:v>-37.98571583820697</c:v>
                </c:pt>
                <c:pt idx="154">
                  <c:v>-38.06591750183561</c:v>
                </c:pt>
                <c:pt idx="155">
                  <c:v>-38.27548769533079</c:v>
                </c:pt>
                <c:pt idx="156">
                  <c:v>-38.391852045607</c:v>
                </c:pt>
                <c:pt idx="157">
                  <c:v>-38.48874701778758</c:v>
                </c:pt>
                <c:pt idx="158">
                  <c:v>-38.69300486557792</c:v>
                </c:pt>
                <c:pt idx="159">
                  <c:v>-38.76593894515188</c:v>
                </c:pt>
                <c:pt idx="160">
                  <c:v>-38.8644571340757</c:v>
                </c:pt>
                <c:pt idx="161">
                  <c:v>-39.08794456657886</c:v>
                </c:pt>
                <c:pt idx="162">
                  <c:v>-39.12888467523199</c:v>
                </c:pt>
                <c:pt idx="163">
                  <c:v>-39.27488195389374</c:v>
                </c:pt>
                <c:pt idx="164">
                  <c:v>-39.43963845332583</c:v>
                </c:pt>
                <c:pt idx="165">
                  <c:v>-39.55142828368947</c:v>
                </c:pt>
                <c:pt idx="166">
                  <c:v>-39.70804103093862</c:v>
                </c:pt>
                <c:pt idx="167">
                  <c:v>-39.83917111988434</c:v>
                </c:pt>
                <c:pt idx="168">
                  <c:v>-40.0274089251579</c:v>
                </c:pt>
                <c:pt idx="169">
                  <c:v>-40.12892453136313</c:v>
                </c:pt>
                <c:pt idx="170">
                  <c:v>-40.2656989876203</c:v>
                </c:pt>
                <c:pt idx="171">
                  <c:v>-40.42525381521637</c:v>
                </c:pt>
                <c:pt idx="172">
                  <c:v>-40.49760685697892</c:v>
                </c:pt>
                <c:pt idx="173">
                  <c:v>-40.58523289264321</c:v>
                </c:pt>
                <c:pt idx="174">
                  <c:v>-40.7621266263594</c:v>
                </c:pt>
                <c:pt idx="175">
                  <c:v>-40.9323153681879</c:v>
                </c:pt>
                <c:pt idx="176">
                  <c:v>-41.00141275364158</c:v>
                </c:pt>
                <c:pt idx="177">
                  <c:v>-41.20694335092354</c:v>
                </c:pt>
                <c:pt idx="178">
                  <c:v>-41.34267562824919</c:v>
                </c:pt>
                <c:pt idx="179">
                  <c:v>-41.45055498191349</c:v>
                </c:pt>
                <c:pt idx="180">
                  <c:v>-41.63472552250676</c:v>
                </c:pt>
                <c:pt idx="181">
                  <c:v>-41.81066930551558</c:v>
                </c:pt>
                <c:pt idx="182">
                  <c:v>-41.89059428447207</c:v>
                </c:pt>
                <c:pt idx="183">
                  <c:v>-42.04109230046687</c:v>
                </c:pt>
                <c:pt idx="184">
                  <c:v>-42.24350558377622</c:v>
                </c:pt>
                <c:pt idx="185">
                  <c:v>-42.36255377537226</c:v>
                </c:pt>
                <c:pt idx="186">
                  <c:v>-42.50495415329616</c:v>
                </c:pt>
                <c:pt idx="187">
                  <c:v>-42.73736005506435</c:v>
                </c:pt>
                <c:pt idx="188">
                  <c:v>-42.78785500772869</c:v>
                </c:pt>
                <c:pt idx="189">
                  <c:v>-42.91584011423441</c:v>
                </c:pt>
                <c:pt idx="190">
                  <c:v>-43.0358659250052</c:v>
                </c:pt>
                <c:pt idx="191">
                  <c:v>-43.24128584841827</c:v>
                </c:pt>
                <c:pt idx="192">
                  <c:v>-43.33901087461537</c:v>
                </c:pt>
                <c:pt idx="193">
                  <c:v>-43.51653176025537</c:v>
                </c:pt>
                <c:pt idx="194">
                  <c:v>-43.65824964932108</c:v>
                </c:pt>
                <c:pt idx="195">
                  <c:v>-43.79952484291167</c:v>
                </c:pt>
                <c:pt idx="196">
                  <c:v>-44.01129006813915</c:v>
                </c:pt>
                <c:pt idx="197">
                  <c:v>-44.15235313681434</c:v>
                </c:pt>
                <c:pt idx="198">
                  <c:v>-44.19819978698664</c:v>
                </c:pt>
                <c:pt idx="199">
                  <c:v>-44.4439972268862</c:v>
                </c:pt>
                <c:pt idx="200">
                  <c:v>-44.5791023522884</c:v>
                </c:pt>
                <c:pt idx="201">
                  <c:v>-44.66814870260256</c:v>
                </c:pt>
                <c:pt idx="202">
                  <c:v>-44.86239056526154</c:v>
                </c:pt>
                <c:pt idx="203">
                  <c:v>-45.01882807888504</c:v>
                </c:pt>
                <c:pt idx="204">
                  <c:v>-45.20313696181455</c:v>
                </c:pt>
                <c:pt idx="205">
                  <c:v>-45.28999750321911</c:v>
                </c:pt>
                <c:pt idx="206">
                  <c:v>-45.49304716127426</c:v>
                </c:pt>
                <c:pt idx="207">
                  <c:v>-45.67811231564115</c:v>
                </c:pt>
                <c:pt idx="208">
                  <c:v>-45.87686413845593</c:v>
                </c:pt>
                <c:pt idx="209">
                  <c:v>-46.02248328139864</c:v>
                </c:pt>
                <c:pt idx="210">
                  <c:v>-46.16499433319145</c:v>
                </c:pt>
                <c:pt idx="211">
                  <c:v>-46.25328441206894</c:v>
                </c:pt>
                <c:pt idx="212">
                  <c:v>-46.48085755489741</c:v>
                </c:pt>
                <c:pt idx="213">
                  <c:v>-46.5883587728431</c:v>
                </c:pt>
                <c:pt idx="214">
                  <c:v>-46.72481965313837</c:v>
                </c:pt>
                <c:pt idx="215">
                  <c:v>-46.94993952520746</c:v>
                </c:pt>
                <c:pt idx="216">
                  <c:v>-47.05273710372664</c:v>
                </c:pt>
                <c:pt idx="217">
                  <c:v>-47.22197589484745</c:v>
                </c:pt>
                <c:pt idx="218">
                  <c:v>-47.39776288987534</c:v>
                </c:pt>
                <c:pt idx="219">
                  <c:v>-47.53197340150425</c:v>
                </c:pt>
                <c:pt idx="220">
                  <c:v>-47.7227659285837</c:v>
                </c:pt>
                <c:pt idx="221">
                  <c:v>-47.79501751929974</c:v>
                </c:pt>
                <c:pt idx="222">
                  <c:v>-48.0608100381722</c:v>
                </c:pt>
                <c:pt idx="223">
                  <c:v>-48.16830203329548</c:v>
                </c:pt>
                <c:pt idx="224">
                  <c:v>-48.313432366651</c:v>
                </c:pt>
                <c:pt idx="225">
                  <c:v>-48.52260597878281</c:v>
                </c:pt>
                <c:pt idx="226">
                  <c:v>-48.71433923374798</c:v>
                </c:pt>
                <c:pt idx="227">
                  <c:v>-48.82224625587934</c:v>
                </c:pt>
                <c:pt idx="228">
                  <c:v>-49.0265317721367</c:v>
                </c:pt>
                <c:pt idx="229">
                  <c:v>-49.22151146058803</c:v>
                </c:pt>
                <c:pt idx="230">
                  <c:v>-49.41430534012945</c:v>
                </c:pt>
                <c:pt idx="231">
                  <c:v>-49.54122059923656</c:v>
                </c:pt>
                <c:pt idx="232">
                  <c:v>-49.75562355167144</c:v>
                </c:pt>
                <c:pt idx="233">
                  <c:v>-49.93426962164478</c:v>
                </c:pt>
                <c:pt idx="234">
                  <c:v>-50.04116213331167</c:v>
                </c:pt>
                <c:pt idx="235">
                  <c:v>-50.16662940930124</c:v>
                </c:pt>
                <c:pt idx="236">
                  <c:v>-50.38969259197398</c:v>
                </c:pt>
                <c:pt idx="237">
                  <c:v>-50.57994097253181</c:v>
                </c:pt>
                <c:pt idx="238">
                  <c:v>-50.83507190870444</c:v>
                </c:pt>
                <c:pt idx="239">
                  <c:v>-50.92986407737692</c:v>
                </c:pt>
                <c:pt idx="240">
                  <c:v>-51.12656843361803</c:v>
                </c:pt>
                <c:pt idx="241">
                  <c:v>-51.3267590167277</c:v>
                </c:pt>
                <c:pt idx="242">
                  <c:v>-51.44270833999586</c:v>
                </c:pt>
                <c:pt idx="243">
                  <c:v>-51.67172946594194</c:v>
                </c:pt>
                <c:pt idx="244">
                  <c:v>-51.87830224215544</c:v>
                </c:pt>
                <c:pt idx="245">
                  <c:v>-52.0412418455739</c:v>
                </c:pt>
                <c:pt idx="246">
                  <c:v>-52.19038410667562</c:v>
                </c:pt>
                <c:pt idx="247">
                  <c:v>-52.39445749801758</c:v>
                </c:pt>
                <c:pt idx="248">
                  <c:v>-52.58725137755935</c:v>
                </c:pt>
                <c:pt idx="249">
                  <c:v>-52.76848906062802</c:v>
                </c:pt>
                <c:pt idx="250">
                  <c:v>-52.93429696181429</c:v>
                </c:pt>
                <c:pt idx="251">
                  <c:v>-53.14996344091878</c:v>
                </c:pt>
                <c:pt idx="252">
                  <c:v>-53.2539323178834</c:v>
                </c:pt>
                <c:pt idx="253">
                  <c:v>-53.41285999355603</c:v>
                </c:pt>
                <c:pt idx="254">
                  <c:v>-53.64670465561943</c:v>
                </c:pt>
                <c:pt idx="255">
                  <c:v>-53.74979736445585</c:v>
                </c:pt>
                <c:pt idx="256">
                  <c:v>-53.98798597587172</c:v>
                </c:pt>
                <c:pt idx="257">
                  <c:v>-54.27638363245742</c:v>
                </c:pt>
                <c:pt idx="258">
                  <c:v>-54.45621022369819</c:v>
                </c:pt>
                <c:pt idx="259">
                  <c:v>-54.62710912285164</c:v>
                </c:pt>
                <c:pt idx="260">
                  <c:v>-54.80783955068838</c:v>
                </c:pt>
                <c:pt idx="261">
                  <c:v>-55.03441662869709</c:v>
                </c:pt>
                <c:pt idx="262">
                  <c:v>-55.250322901184</c:v>
                </c:pt>
                <c:pt idx="263">
                  <c:v>-55.42646958628551</c:v>
                </c:pt>
                <c:pt idx="264">
                  <c:v>-55.68072435433027</c:v>
                </c:pt>
                <c:pt idx="265">
                  <c:v>-55.77952845074827</c:v>
                </c:pt>
                <c:pt idx="266">
                  <c:v>-56.0067511263255</c:v>
                </c:pt>
                <c:pt idx="267">
                  <c:v>-56.2504549855393</c:v>
                </c:pt>
                <c:pt idx="268">
                  <c:v>-56.37560868556694</c:v>
                </c:pt>
                <c:pt idx="269">
                  <c:v>-56.62734562309517</c:v>
                </c:pt>
                <c:pt idx="270">
                  <c:v>-56.90910284754924</c:v>
                </c:pt>
                <c:pt idx="271">
                  <c:v>-57.00025200137187</c:v>
                </c:pt>
                <c:pt idx="272">
                  <c:v>-57.24351316511054</c:v>
                </c:pt>
                <c:pt idx="273">
                  <c:v>-57.42192866452347</c:v>
                </c:pt>
                <c:pt idx="274">
                  <c:v>-57.6389877898111</c:v>
                </c:pt>
                <c:pt idx="275">
                  <c:v>-57.80139246952996</c:v>
                </c:pt>
                <c:pt idx="276">
                  <c:v>-58.03834522274362</c:v>
                </c:pt>
                <c:pt idx="277">
                  <c:v>-58.26327141554236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7701448"/>
        <c:axId val="-2108319272"/>
      </c:scatterChart>
      <c:valAx>
        <c:axId val="-2107701448"/>
        <c:scaling>
          <c:orientation val="maxMin"/>
        </c:scaling>
        <c:delete val="0"/>
        <c:axPos val="t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Strain</a:t>
                </a:r>
              </a:p>
            </c:rich>
          </c:tx>
          <c:layout>
            <c:manualLayout>
              <c:xMode val="edge"/>
              <c:yMode val="edge"/>
              <c:x val="0.50228600867541"/>
              <c:y val="0.916312056737589"/>
            </c:manualLayout>
          </c:layout>
          <c:overlay val="0"/>
        </c:title>
        <c:numFmt formatCode="0%" sourceLinked="1"/>
        <c:majorTickMark val="out"/>
        <c:minorTickMark val="none"/>
        <c:tickLblPos val="high"/>
        <c:txPr>
          <a:bodyPr/>
          <a:lstStyle/>
          <a:p>
            <a:pPr>
              <a:defRPr sz="1600"/>
            </a:pPr>
            <a:endParaRPr lang="en-US"/>
          </a:p>
        </c:txPr>
        <c:crossAx val="-2108319272"/>
        <c:crosses val="autoZero"/>
        <c:crossBetween val="midCat"/>
      </c:valAx>
      <c:valAx>
        <c:axId val="-2108319272"/>
        <c:scaling>
          <c:orientation val="maxMin"/>
          <c:max val="0.0"/>
        </c:scaling>
        <c:delete val="0"/>
        <c:axPos val="r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/>
                  <a:t>Stress [MPa]</a:t>
                </a:r>
              </a:p>
            </c:rich>
          </c:tx>
          <c:layout>
            <c:manualLayout>
              <c:xMode val="edge"/>
              <c:yMode val="edge"/>
              <c:x val="0.012924071082391"/>
              <c:y val="0.438464660002606"/>
            </c:manualLayout>
          </c:layout>
          <c:overlay val="0"/>
        </c:title>
        <c:numFmt formatCode="General" sourceLinked="1"/>
        <c:majorTickMark val="out"/>
        <c:minorTickMark val="none"/>
        <c:tickLblPos val="high"/>
        <c:txPr>
          <a:bodyPr/>
          <a:lstStyle/>
          <a:p>
            <a:pPr>
              <a:defRPr sz="1600"/>
            </a:pPr>
            <a:endParaRPr lang="en-US"/>
          </a:p>
        </c:txPr>
        <c:crossAx val="-210770144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Green vs. Post-Cured </a:t>
            </a:r>
          </a:p>
        </c:rich>
      </c:tx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Post-cured</c:v>
          </c:tx>
          <c:marker>
            <c:symbol val="none"/>
          </c:marker>
          <c:xVal>
            <c:numRef>
              <c:f>'BY Post Cured'!$P$3:$P$400</c:f>
              <c:numCache>
                <c:formatCode>General</c:formatCode>
                <c:ptCount val="398"/>
                <c:pt idx="0">
                  <c:v>0.00139347917475543</c:v>
                </c:pt>
                <c:pt idx="1">
                  <c:v>0.00268034353651842</c:v>
                </c:pt>
                <c:pt idx="2">
                  <c:v>0.00301571575059996</c:v>
                </c:pt>
                <c:pt idx="3">
                  <c:v>0.00479738930296112</c:v>
                </c:pt>
                <c:pt idx="4">
                  <c:v>0.00674210449391668</c:v>
                </c:pt>
                <c:pt idx="5">
                  <c:v>0.00991822770697731</c:v>
                </c:pt>
                <c:pt idx="6">
                  <c:v>0.0105152152033953</c:v>
                </c:pt>
                <c:pt idx="7">
                  <c:v>0.0122281228945805</c:v>
                </c:pt>
                <c:pt idx="8">
                  <c:v>0.0141166885416324</c:v>
                </c:pt>
                <c:pt idx="9">
                  <c:v>0.0156905394611254</c:v>
                </c:pt>
                <c:pt idx="10">
                  <c:v>0.0191281393156733</c:v>
                </c:pt>
                <c:pt idx="11">
                  <c:v>0.0194890214459974</c:v>
                </c:pt>
                <c:pt idx="12">
                  <c:v>0.0218090374155883</c:v>
                </c:pt>
                <c:pt idx="13">
                  <c:v>0.0245232093192982</c:v>
                </c:pt>
                <c:pt idx="14">
                  <c:v>0.0258663618658139</c:v>
                </c:pt>
                <c:pt idx="15">
                  <c:v>0.0269467900032002</c:v>
                </c:pt>
                <c:pt idx="16">
                  <c:v>0.0280952907975165</c:v>
                </c:pt>
                <c:pt idx="17">
                  <c:v>0.0315119558838436</c:v>
                </c:pt>
                <c:pt idx="18">
                  <c:v>0.0317848010749608</c:v>
                </c:pt>
                <c:pt idx="19">
                  <c:v>0.0349552400132064</c:v>
                </c:pt>
                <c:pt idx="20">
                  <c:v>0.0352077049994993</c:v>
                </c:pt>
                <c:pt idx="21">
                  <c:v>0.0384994546807467</c:v>
                </c:pt>
                <c:pt idx="22">
                  <c:v>0.0400024601263265</c:v>
                </c:pt>
                <c:pt idx="23">
                  <c:v>0.0418430560395744</c:v>
                </c:pt>
                <c:pt idx="24">
                  <c:v>0.0421849443735657</c:v>
                </c:pt>
                <c:pt idx="25">
                  <c:v>0.0440155581456751</c:v>
                </c:pt>
                <c:pt idx="26">
                  <c:v>0.0470996238349035</c:v>
                </c:pt>
                <c:pt idx="27">
                  <c:v>0.0490519642725619</c:v>
                </c:pt>
                <c:pt idx="28">
                  <c:v>0.0509055924256293</c:v>
                </c:pt>
                <c:pt idx="29">
                  <c:v>0.0523044785935015</c:v>
                </c:pt>
                <c:pt idx="30">
                  <c:v>0.0543992031832317</c:v>
                </c:pt>
                <c:pt idx="31">
                  <c:v>0.0559008222203201</c:v>
                </c:pt>
                <c:pt idx="32">
                  <c:v>0.0578777020882775</c:v>
                </c:pt>
                <c:pt idx="33">
                  <c:v>0.0583051318261912</c:v>
                </c:pt>
                <c:pt idx="34">
                  <c:v>0.0601055218931868</c:v>
                </c:pt>
                <c:pt idx="35">
                  <c:v>0.0630269618663683</c:v>
                </c:pt>
                <c:pt idx="36">
                  <c:v>0.0650979788708949</c:v>
                </c:pt>
                <c:pt idx="37">
                  <c:v>0.0669291472064007</c:v>
                </c:pt>
                <c:pt idx="38">
                  <c:v>0.0670630742666747</c:v>
                </c:pt>
                <c:pt idx="39">
                  <c:v>0.0690332993738729</c:v>
                </c:pt>
                <c:pt idx="40">
                  <c:v>0.0710971070542439</c:v>
                </c:pt>
                <c:pt idx="41">
                  <c:v>0.0730793939153179</c:v>
                </c:pt>
                <c:pt idx="42">
                  <c:v>0.0762498328535635</c:v>
                </c:pt>
                <c:pt idx="43">
                  <c:v>0.077869157971576</c:v>
                </c:pt>
                <c:pt idx="44">
                  <c:v>0.0786942096648374</c:v>
                </c:pt>
                <c:pt idx="45">
                  <c:v>0.0804489868924645</c:v>
                </c:pt>
                <c:pt idx="46">
                  <c:v>0.0821613400202531</c:v>
                </c:pt>
                <c:pt idx="47">
                  <c:v>0.0851887016021813</c:v>
                </c:pt>
                <c:pt idx="48">
                  <c:v>0.0854777677726483</c:v>
                </c:pt>
                <c:pt idx="49">
                  <c:v>0.0875554395379339</c:v>
                </c:pt>
                <c:pt idx="50">
                  <c:v>0.0904935164130126</c:v>
                </c:pt>
                <c:pt idx="51">
                  <c:v>0.0910182720270262</c:v>
                </c:pt>
                <c:pt idx="52">
                  <c:v>0.0943549413433965</c:v>
                </c:pt>
                <c:pt idx="53">
                  <c:v>0.0950972244497185</c:v>
                </c:pt>
                <c:pt idx="54">
                  <c:v>0.0964428725315188</c:v>
                </c:pt>
                <c:pt idx="55">
                  <c:v>0.0982105433581163</c:v>
                </c:pt>
                <c:pt idx="56">
                  <c:v>0.100195880317871</c:v>
                </c:pt>
                <c:pt idx="57">
                  <c:v>0.101898944508767</c:v>
                </c:pt>
                <c:pt idx="58">
                  <c:v>0.103666199412817</c:v>
                </c:pt>
                <c:pt idx="59">
                  <c:v>0.105375363801076</c:v>
                </c:pt>
                <c:pt idx="60">
                  <c:v>0.107201541066012</c:v>
                </c:pt>
                <c:pt idx="61">
                  <c:v>0.109182996081992</c:v>
                </c:pt>
                <c:pt idx="62">
                  <c:v>0.11094567583802</c:v>
                </c:pt>
                <c:pt idx="63">
                  <c:v>0.11277129853956</c:v>
                </c:pt>
                <c:pt idx="64">
                  <c:v>0.116052234234574</c:v>
                </c:pt>
                <c:pt idx="65">
                  <c:v>0.117794672426627</c:v>
                </c:pt>
                <c:pt idx="66">
                  <c:v>0.118005267876478</c:v>
                </c:pt>
                <c:pt idx="67">
                  <c:v>0.119836990775381</c:v>
                </c:pt>
                <c:pt idx="68">
                  <c:v>0.121642649194644</c:v>
                </c:pt>
                <c:pt idx="69">
                  <c:v>0.123553536018408</c:v>
                </c:pt>
                <c:pt idx="70">
                  <c:v>0.12541132339695</c:v>
                </c:pt>
                <c:pt idx="71">
                  <c:v>0.128245280994321</c:v>
                </c:pt>
                <c:pt idx="72">
                  <c:v>0.128894120168319</c:v>
                </c:pt>
                <c:pt idx="73">
                  <c:v>0.130675655079831</c:v>
                </c:pt>
                <c:pt idx="74">
                  <c:v>0.132526926338463</c:v>
                </c:pt>
                <c:pt idx="75">
                  <c:v>0.134584079258075</c:v>
                </c:pt>
                <c:pt idx="76">
                  <c:v>0.137712371378181</c:v>
                </c:pt>
                <c:pt idx="77">
                  <c:v>0.138042613880844</c:v>
                </c:pt>
                <c:pt idx="78">
                  <c:v>0.139820544130278</c:v>
                </c:pt>
                <c:pt idx="79">
                  <c:v>0.142541093513049</c:v>
                </c:pt>
                <c:pt idx="80">
                  <c:v>0.143080960979619</c:v>
                </c:pt>
                <c:pt idx="81">
                  <c:v>0.14476530865588</c:v>
                </c:pt>
                <c:pt idx="82">
                  <c:v>0.146858924118818</c:v>
                </c:pt>
                <c:pt idx="83">
                  <c:v>0.148507918378547</c:v>
                </c:pt>
                <c:pt idx="84">
                  <c:v>0.150210428006046</c:v>
                </c:pt>
                <c:pt idx="85">
                  <c:v>0.152300438806906</c:v>
                </c:pt>
                <c:pt idx="86">
                  <c:v>0.154044956611696</c:v>
                </c:pt>
                <c:pt idx="87">
                  <c:v>0.155818727635656</c:v>
                </c:pt>
                <c:pt idx="88">
                  <c:v>0.15774583543877</c:v>
                </c:pt>
                <c:pt idx="89">
                  <c:v>0.159651315269418</c:v>
                </c:pt>
                <c:pt idx="90">
                  <c:v>0.161084307086179</c:v>
                </c:pt>
                <c:pt idx="91">
                  <c:v>0.164155617817287</c:v>
                </c:pt>
                <c:pt idx="92">
                  <c:v>0.164750664341816</c:v>
                </c:pt>
                <c:pt idx="93">
                  <c:v>0.166583357726663</c:v>
                </c:pt>
                <c:pt idx="94">
                  <c:v>0.168639956082879</c:v>
                </c:pt>
                <c:pt idx="95">
                  <c:v>0.170376016795871</c:v>
                </c:pt>
                <c:pt idx="96">
                  <c:v>0.172106947797445</c:v>
                </c:pt>
                <c:pt idx="97">
                  <c:v>0.173799336642957</c:v>
                </c:pt>
                <c:pt idx="98">
                  <c:v>0.176797167724017</c:v>
                </c:pt>
                <c:pt idx="99">
                  <c:v>0.178814114797377</c:v>
                </c:pt>
                <c:pt idx="100">
                  <c:v>0.179055627156588</c:v>
                </c:pt>
                <c:pt idx="101">
                  <c:v>0.180806661081288</c:v>
                </c:pt>
                <c:pt idx="102">
                  <c:v>0.182545494611263</c:v>
                </c:pt>
                <c:pt idx="103">
                  <c:v>0.184459154252011</c:v>
                </c:pt>
                <c:pt idx="104">
                  <c:v>0.18634799718076</c:v>
                </c:pt>
                <c:pt idx="105">
                  <c:v>0.188158785311441</c:v>
                </c:pt>
                <c:pt idx="106">
                  <c:v>0.191461626260621</c:v>
                </c:pt>
                <c:pt idx="107">
                  <c:v>0.193015651538687</c:v>
                </c:pt>
                <c:pt idx="108">
                  <c:v>0.194629015100185</c:v>
                </c:pt>
                <c:pt idx="109">
                  <c:v>0.196547527170652</c:v>
                </c:pt>
                <c:pt idx="110">
                  <c:v>0.198321159553764</c:v>
                </c:pt>
                <c:pt idx="111">
                  <c:v>0.198498065277273</c:v>
                </c:pt>
                <c:pt idx="112">
                  <c:v>0.200277659216897</c:v>
                </c:pt>
                <c:pt idx="113">
                  <c:v>0.202344101073401</c:v>
                </c:pt>
                <c:pt idx="114">
                  <c:v>0.204259840326886</c:v>
                </c:pt>
                <c:pt idx="115">
                  <c:v>0.207515682028205</c:v>
                </c:pt>
                <c:pt idx="116">
                  <c:v>0.207749430499863</c:v>
                </c:pt>
                <c:pt idx="117">
                  <c:v>0.209558832222053</c:v>
                </c:pt>
                <c:pt idx="118">
                  <c:v>0.211520877519152</c:v>
                </c:pt>
                <c:pt idx="119">
                  <c:v>0.2146746795555</c:v>
                </c:pt>
                <c:pt idx="120">
                  <c:v>0.216379684718284</c:v>
                </c:pt>
                <c:pt idx="121">
                  <c:v>0.216878653134357</c:v>
                </c:pt>
                <c:pt idx="122">
                  <c:v>0.218656167461244</c:v>
                </c:pt>
                <c:pt idx="123">
                  <c:v>0.22175035393246</c:v>
                </c:pt>
                <c:pt idx="124">
                  <c:v>0.222379783387577</c:v>
                </c:pt>
                <c:pt idx="125">
                  <c:v>0.224253375822921</c:v>
                </c:pt>
                <c:pt idx="126">
                  <c:v>0.22603685170632</c:v>
                </c:pt>
                <c:pt idx="127">
                  <c:v>0.227837519055015</c:v>
                </c:pt>
                <c:pt idx="128">
                  <c:v>0.229539196837419</c:v>
                </c:pt>
                <c:pt idx="129">
                  <c:v>0.231495696500553</c:v>
                </c:pt>
                <c:pt idx="130">
                  <c:v>0.233251166932425</c:v>
                </c:pt>
                <c:pt idx="131">
                  <c:v>0.235179106580636</c:v>
                </c:pt>
                <c:pt idx="132">
                  <c:v>0.238171946591126</c:v>
                </c:pt>
                <c:pt idx="133">
                  <c:v>0.238527837650881</c:v>
                </c:pt>
                <c:pt idx="134">
                  <c:v>0.241824301121</c:v>
                </c:pt>
                <c:pt idx="135">
                  <c:v>0.243511421614244</c:v>
                </c:pt>
                <c:pt idx="136">
                  <c:v>0.2450992752595</c:v>
                </c:pt>
                <c:pt idx="137">
                  <c:v>0.245640390493712</c:v>
                </c:pt>
                <c:pt idx="138">
                  <c:v>0.248718078703881</c:v>
                </c:pt>
                <c:pt idx="139">
                  <c:v>0.250384403069753</c:v>
                </c:pt>
                <c:pt idx="140">
                  <c:v>0.252389981593484</c:v>
                </c:pt>
                <c:pt idx="141">
                  <c:v>0.252843059888489</c:v>
                </c:pt>
                <c:pt idx="142">
                  <c:v>0.254586329925637</c:v>
                </c:pt>
                <c:pt idx="143">
                  <c:v>0.256398781746507</c:v>
                </c:pt>
                <c:pt idx="144">
                  <c:v>0.259555356599839</c:v>
                </c:pt>
                <c:pt idx="145">
                  <c:v>0.261345487243998</c:v>
                </c:pt>
                <c:pt idx="146">
                  <c:v>0.263184142185357</c:v>
                </c:pt>
                <c:pt idx="147">
                  <c:v>0.263401808318515</c:v>
                </c:pt>
                <c:pt idx="148">
                  <c:v>0.26527872813424</c:v>
                </c:pt>
                <c:pt idx="149">
                  <c:v>0.266951568620022</c:v>
                </c:pt>
                <c:pt idx="150">
                  <c:v>0.269732288131321</c:v>
                </c:pt>
                <c:pt idx="151">
                  <c:v>0.271963158034912</c:v>
                </c:pt>
                <c:pt idx="152">
                  <c:v>0.272441746246159</c:v>
                </c:pt>
                <c:pt idx="153">
                  <c:v>0.274138017035447</c:v>
                </c:pt>
                <c:pt idx="154">
                  <c:v>0.276381780538009</c:v>
                </c:pt>
                <c:pt idx="155">
                  <c:v>0.278227228880976</c:v>
                </c:pt>
                <c:pt idx="156">
                  <c:v>0.279855842935881</c:v>
                </c:pt>
                <c:pt idx="157">
                  <c:v>0.282994671760522</c:v>
                </c:pt>
                <c:pt idx="158">
                  <c:v>0.284802964355919</c:v>
                </c:pt>
                <c:pt idx="159">
                  <c:v>0.285030612630216</c:v>
                </c:pt>
                <c:pt idx="160">
                  <c:v>0.288452546068809</c:v>
                </c:pt>
                <c:pt idx="161">
                  <c:v>0.288804139262242</c:v>
                </c:pt>
                <c:pt idx="162">
                  <c:v>0.290684525099194</c:v>
                </c:pt>
                <c:pt idx="163">
                  <c:v>0.29390681571502</c:v>
                </c:pt>
                <c:pt idx="164">
                  <c:v>0.295621941659791</c:v>
                </c:pt>
                <c:pt idx="165">
                  <c:v>0.296075297236494</c:v>
                </c:pt>
                <c:pt idx="166">
                  <c:v>0.299028208682432</c:v>
                </c:pt>
                <c:pt idx="167">
                  <c:v>0.300423490188227</c:v>
                </c:pt>
                <c:pt idx="168">
                  <c:v>0.301416574590652</c:v>
                </c:pt>
                <c:pt idx="169">
                  <c:v>0.303371965126991</c:v>
                </c:pt>
                <c:pt idx="170">
                  <c:v>0.305052708141176</c:v>
                </c:pt>
                <c:pt idx="171">
                  <c:v>0.306637234406051</c:v>
                </c:pt>
                <c:pt idx="172">
                  <c:v>0.310040589970861</c:v>
                </c:pt>
                <c:pt idx="173">
                  <c:v>0.310344213430489</c:v>
                </c:pt>
                <c:pt idx="174">
                  <c:v>0.312243038500377</c:v>
                </c:pt>
                <c:pt idx="175">
                  <c:v>0.313941388902403</c:v>
                </c:pt>
                <c:pt idx="176">
                  <c:v>0.31608186497235</c:v>
                </c:pt>
                <c:pt idx="177">
                  <c:v>0.31782984879837</c:v>
                </c:pt>
                <c:pt idx="178">
                  <c:v>0.319536794933042</c:v>
                </c:pt>
                <c:pt idx="179">
                  <c:v>0.321319993534744</c:v>
                </c:pt>
                <c:pt idx="180">
                  <c:v>0.323458805914502</c:v>
                </c:pt>
                <c:pt idx="181">
                  <c:v>0.326585988907813</c:v>
                </c:pt>
                <c:pt idx="182">
                  <c:v>0.328336745550815</c:v>
                </c:pt>
                <c:pt idx="183">
                  <c:v>0.329934442696363</c:v>
                </c:pt>
                <c:pt idx="184">
                  <c:v>0.330172627675192</c:v>
                </c:pt>
                <c:pt idx="185">
                  <c:v>0.332629898085438</c:v>
                </c:pt>
                <c:pt idx="186">
                  <c:v>0.335139574736657</c:v>
                </c:pt>
                <c:pt idx="187">
                  <c:v>0.335765676811396</c:v>
                </c:pt>
                <c:pt idx="188">
                  <c:v>0.337472068382672</c:v>
                </c:pt>
                <c:pt idx="189">
                  <c:v>0.340866828214833</c:v>
                </c:pt>
                <c:pt idx="190">
                  <c:v>0.34244497700065</c:v>
                </c:pt>
                <c:pt idx="191">
                  <c:v>0.34438081917726</c:v>
                </c:pt>
                <c:pt idx="192">
                  <c:v>0.34527907323887</c:v>
                </c:pt>
                <c:pt idx="193">
                  <c:v>0.346280198810546</c:v>
                </c:pt>
                <c:pt idx="194">
                  <c:v>0.348271081404267</c:v>
                </c:pt>
                <c:pt idx="195">
                  <c:v>0.350338771028414</c:v>
                </c:pt>
                <c:pt idx="196">
                  <c:v>0.353022026022764</c:v>
                </c:pt>
                <c:pt idx="197">
                  <c:v>0.354943726832762</c:v>
                </c:pt>
                <c:pt idx="198">
                  <c:v>0.356570122634081</c:v>
                </c:pt>
                <c:pt idx="199">
                  <c:v>0.35703720365485</c:v>
                </c:pt>
                <c:pt idx="200">
                  <c:v>0.358835791390806</c:v>
                </c:pt>
                <c:pt idx="201">
                  <c:v>0.359026006635833</c:v>
                </c:pt>
                <c:pt idx="202">
                  <c:v>0.359026006635833</c:v>
                </c:pt>
                <c:pt idx="203">
                  <c:v>0.356047169351106</c:v>
                </c:pt>
                <c:pt idx="204">
                  <c:v>0.354528774771271</c:v>
                </c:pt>
                <c:pt idx="205">
                  <c:v>0.351666395799826</c:v>
                </c:pt>
                <c:pt idx="206">
                  <c:v>0.350510547040504</c:v>
                </c:pt>
                <c:pt idx="207">
                  <c:v>0.350215380672674</c:v>
                </c:pt>
                <c:pt idx="208">
                  <c:v>0.347883164308359</c:v>
                </c:pt>
                <c:pt idx="209">
                  <c:v>0.346244429471467</c:v>
                </c:pt>
                <c:pt idx="210">
                  <c:v>0.343186844184425</c:v>
                </c:pt>
                <c:pt idx="211">
                  <c:v>0.342570724250824</c:v>
                </c:pt>
                <c:pt idx="212">
                  <c:v>0.339565267923062</c:v>
                </c:pt>
                <c:pt idx="213">
                  <c:v>0.337573137561698</c:v>
                </c:pt>
                <c:pt idx="214">
                  <c:v>0.33602285558656</c:v>
                </c:pt>
                <c:pt idx="215">
                  <c:v>0.335346565524432</c:v>
                </c:pt>
                <c:pt idx="216">
                  <c:v>0.332130236465119</c:v>
                </c:pt>
                <c:pt idx="217">
                  <c:v>0.330619328491137</c:v>
                </c:pt>
                <c:pt idx="218">
                  <c:v>0.328757243246273</c:v>
                </c:pt>
                <c:pt idx="219">
                  <c:v>0.327090918880399</c:v>
                </c:pt>
                <c:pt idx="220">
                  <c:v>0.326707854214212</c:v>
                </c:pt>
                <c:pt idx="221">
                  <c:v>0.323561538783718</c:v>
                </c:pt>
                <c:pt idx="222">
                  <c:v>0.321661743227885</c:v>
                </c:pt>
                <c:pt idx="223">
                  <c:v>0.319707323177489</c:v>
                </c:pt>
                <c:pt idx="224">
                  <c:v>0.318032541719819</c:v>
                </c:pt>
                <c:pt idx="225">
                  <c:v>0.316005612505321</c:v>
                </c:pt>
                <c:pt idx="226">
                  <c:v>0.314566936413744</c:v>
                </c:pt>
                <c:pt idx="227">
                  <c:v>0.313651768168538</c:v>
                </c:pt>
                <c:pt idx="228">
                  <c:v>0.310867166713463</c:v>
                </c:pt>
                <c:pt idx="229">
                  <c:v>0.309019222835211</c:v>
                </c:pt>
                <c:pt idx="230">
                  <c:v>0.308731404432386</c:v>
                </c:pt>
                <c:pt idx="231">
                  <c:v>0.306863773553555</c:v>
                </c:pt>
                <c:pt idx="232">
                  <c:v>0.305069483683921</c:v>
                </c:pt>
                <c:pt idx="233">
                  <c:v>0.302966440643242</c:v>
                </c:pt>
                <c:pt idx="234">
                  <c:v>0.301225527500529</c:v>
                </c:pt>
                <c:pt idx="235">
                  <c:v>0.297822865139967</c:v>
                </c:pt>
                <c:pt idx="236">
                  <c:v>0.296143785815972</c:v>
                </c:pt>
                <c:pt idx="237">
                  <c:v>0.294442523956115</c:v>
                </c:pt>
                <c:pt idx="238">
                  <c:v>0.29411255873515</c:v>
                </c:pt>
                <c:pt idx="239">
                  <c:v>0.292013536279097</c:v>
                </c:pt>
                <c:pt idx="240">
                  <c:v>0.290498191797943</c:v>
                </c:pt>
                <c:pt idx="241">
                  <c:v>0.287539318795493</c:v>
                </c:pt>
                <c:pt idx="242">
                  <c:v>0.286604602190557</c:v>
                </c:pt>
                <c:pt idx="243">
                  <c:v>0.284388705498674</c:v>
                </c:pt>
                <c:pt idx="244">
                  <c:v>0.281413750157723</c:v>
                </c:pt>
                <c:pt idx="245">
                  <c:v>0.281014880434733</c:v>
                </c:pt>
                <c:pt idx="246">
                  <c:v>0.279153765675811</c:v>
                </c:pt>
                <c:pt idx="247">
                  <c:v>0.277280866444714</c:v>
                </c:pt>
                <c:pt idx="248">
                  <c:v>0.274106406921842</c:v>
                </c:pt>
                <c:pt idx="249">
                  <c:v>0.272602292349469</c:v>
                </c:pt>
                <c:pt idx="250">
                  <c:v>0.270728838554974</c:v>
                </c:pt>
                <c:pt idx="251">
                  <c:v>0.269123377521877</c:v>
                </c:pt>
                <c:pt idx="252">
                  <c:v>0.267436672951179</c:v>
                </c:pt>
                <c:pt idx="253">
                  <c:v>0.265710039815929</c:v>
                </c:pt>
                <c:pt idx="254">
                  <c:v>0.265209684991364</c:v>
                </c:pt>
                <c:pt idx="255">
                  <c:v>0.26350967089915</c:v>
                </c:pt>
                <c:pt idx="256">
                  <c:v>0.260209186844407</c:v>
                </c:pt>
                <c:pt idx="257">
                  <c:v>0.258313550514048</c:v>
                </c:pt>
                <c:pt idx="258">
                  <c:v>0.257965561982694</c:v>
                </c:pt>
                <c:pt idx="259">
                  <c:v>0.254988942951553</c:v>
                </c:pt>
                <c:pt idx="260">
                  <c:v>0.254105107538255</c:v>
                </c:pt>
                <c:pt idx="261">
                  <c:v>0.251072893526606</c:v>
                </c:pt>
                <c:pt idx="262">
                  <c:v>0.249502231346645</c:v>
                </c:pt>
                <c:pt idx="263">
                  <c:v>0.247798335310654</c:v>
                </c:pt>
                <c:pt idx="264">
                  <c:v>0.245773347068042</c:v>
                </c:pt>
                <c:pt idx="265">
                  <c:v>0.243839445863321</c:v>
                </c:pt>
                <c:pt idx="266">
                  <c:v>0.24211932884798</c:v>
                </c:pt>
                <c:pt idx="267">
                  <c:v>0.24044607243965</c:v>
                </c:pt>
                <c:pt idx="268">
                  <c:v>0.238711814057696</c:v>
                </c:pt>
                <c:pt idx="269">
                  <c:v>0.236898807673429</c:v>
                </c:pt>
                <c:pt idx="270">
                  <c:v>0.235038940682148</c:v>
                </c:pt>
                <c:pt idx="271">
                  <c:v>0.234755004223101</c:v>
                </c:pt>
                <c:pt idx="272">
                  <c:v>0.232844671962733</c:v>
                </c:pt>
                <c:pt idx="273">
                  <c:v>0.231141746412687</c:v>
                </c:pt>
                <c:pt idx="274">
                  <c:v>0.229118283219416</c:v>
                </c:pt>
                <c:pt idx="275">
                  <c:v>0.227541243560392</c:v>
                </c:pt>
                <c:pt idx="276">
                  <c:v>0.225510709683817</c:v>
                </c:pt>
                <c:pt idx="277">
                  <c:v>0.223571678767676</c:v>
                </c:pt>
                <c:pt idx="278">
                  <c:v>0.221410545211205</c:v>
                </c:pt>
                <c:pt idx="279">
                  <c:v>0.219840714876337</c:v>
                </c:pt>
                <c:pt idx="280">
                  <c:v>0.217931907665309</c:v>
                </c:pt>
                <c:pt idx="281">
                  <c:v>0.215118468913614</c:v>
                </c:pt>
                <c:pt idx="282">
                  <c:v>0.214481968775189</c:v>
                </c:pt>
                <c:pt idx="283">
                  <c:v>0.211104123126623</c:v>
                </c:pt>
                <c:pt idx="284">
                  <c:v>0.209549681926009</c:v>
                </c:pt>
                <c:pt idx="285">
                  <c:v>0.207839824333505</c:v>
                </c:pt>
                <c:pt idx="286">
                  <c:v>0.206197900757082</c:v>
                </c:pt>
                <c:pt idx="287">
                  <c:v>0.204491231904108</c:v>
                </c:pt>
                <c:pt idx="288">
                  <c:v>0.202485376098679</c:v>
                </c:pt>
                <c:pt idx="289">
                  <c:v>0.20072297362435</c:v>
                </c:pt>
                <c:pt idx="290">
                  <c:v>0.199012006905053</c:v>
                </c:pt>
                <c:pt idx="291">
                  <c:v>0.197001160029055</c:v>
                </c:pt>
                <c:pt idx="292">
                  <c:v>0.195386410059064</c:v>
                </c:pt>
                <c:pt idx="293">
                  <c:v>0.193936919981255</c:v>
                </c:pt>
                <c:pt idx="294">
                  <c:v>0.193173424825013</c:v>
                </c:pt>
                <c:pt idx="295">
                  <c:v>0.191501416184326</c:v>
                </c:pt>
                <c:pt idx="296">
                  <c:v>0.189514276893531</c:v>
                </c:pt>
                <c:pt idx="297">
                  <c:v>0.186310009588095</c:v>
                </c:pt>
                <c:pt idx="298">
                  <c:v>0.185807575150793</c:v>
                </c:pt>
                <c:pt idx="299">
                  <c:v>0.1826530799102</c:v>
                </c:pt>
                <c:pt idx="300">
                  <c:v>0.181024188573596</c:v>
                </c:pt>
                <c:pt idx="301">
                  <c:v>0.180458256627387</c:v>
                </c:pt>
                <c:pt idx="302">
                  <c:v>0.178895635616675</c:v>
                </c:pt>
                <c:pt idx="303">
                  <c:v>0.176826698224885</c:v>
                </c:pt>
                <c:pt idx="304">
                  <c:v>0.175078575758017</c:v>
                </c:pt>
                <c:pt idx="305">
                  <c:v>0.173081038403537</c:v>
                </c:pt>
                <c:pt idx="306">
                  <c:v>0.171305049125991</c:v>
                </c:pt>
                <c:pt idx="307">
                  <c:v>0.168111318525089</c:v>
                </c:pt>
                <c:pt idx="308">
                  <c:v>0.166431407356</c:v>
                </c:pt>
                <c:pt idx="309">
                  <c:v>0.164316163920596</c:v>
                </c:pt>
                <c:pt idx="310">
                  <c:v>0.162844075384376</c:v>
                </c:pt>
                <c:pt idx="311">
                  <c:v>0.162518962593131</c:v>
                </c:pt>
                <c:pt idx="312">
                  <c:v>0.159365853761028</c:v>
                </c:pt>
                <c:pt idx="313">
                  <c:v>0.157582793800176</c:v>
                </c:pt>
                <c:pt idx="314">
                  <c:v>0.155985373936328</c:v>
                </c:pt>
                <c:pt idx="315">
                  <c:v>0.154237390110309</c:v>
                </c:pt>
                <c:pt idx="316">
                  <c:v>0.152303904828134</c:v>
                </c:pt>
                <c:pt idx="317">
                  <c:v>0.150481470866125</c:v>
                </c:pt>
                <c:pt idx="318">
                  <c:v>0.148730714223123</c:v>
                </c:pt>
                <c:pt idx="319">
                  <c:v>0.14704498013837</c:v>
                </c:pt>
                <c:pt idx="320">
                  <c:v>0.145250274346189</c:v>
                </c:pt>
                <c:pt idx="321">
                  <c:v>0.143669214102541</c:v>
                </c:pt>
                <c:pt idx="322">
                  <c:v>0.141683045297691</c:v>
                </c:pt>
                <c:pt idx="323">
                  <c:v>0.140147597893411</c:v>
                </c:pt>
                <c:pt idx="324">
                  <c:v>0.138498603633681</c:v>
                </c:pt>
                <c:pt idx="325">
                  <c:v>0.138055646120664</c:v>
                </c:pt>
                <c:pt idx="326">
                  <c:v>0.134862747364856</c:v>
                </c:pt>
                <c:pt idx="327">
                  <c:v>0.132649346208258</c:v>
                </c:pt>
                <c:pt idx="328">
                  <c:v>0.132390642383754</c:v>
                </c:pt>
                <c:pt idx="329">
                  <c:v>0.129233097044478</c:v>
                </c:pt>
                <c:pt idx="330">
                  <c:v>0.127241243964814</c:v>
                </c:pt>
                <c:pt idx="331">
                  <c:v>0.125866619945542</c:v>
                </c:pt>
                <c:pt idx="332">
                  <c:v>0.124806710653829</c:v>
                </c:pt>
                <c:pt idx="333">
                  <c:v>0.123157993675798</c:v>
                </c:pt>
                <c:pt idx="334">
                  <c:v>0.120071293810436</c:v>
                </c:pt>
                <c:pt idx="335">
                  <c:v>0.119662996509704</c:v>
                </c:pt>
                <c:pt idx="336">
                  <c:v>0.117700812571756</c:v>
                </c:pt>
                <c:pt idx="337">
                  <c:v>0.116014385282758</c:v>
                </c:pt>
                <c:pt idx="338">
                  <c:v>0.113991338012035</c:v>
                </c:pt>
                <c:pt idx="339">
                  <c:v>0.112116636449898</c:v>
                </c:pt>
                <c:pt idx="340">
                  <c:v>0.108844989691776</c:v>
                </c:pt>
                <c:pt idx="341">
                  <c:v>0.107328120161282</c:v>
                </c:pt>
                <c:pt idx="342">
                  <c:v>0.106641986598864</c:v>
                </c:pt>
                <c:pt idx="343">
                  <c:v>0.103620170650901</c:v>
                </c:pt>
                <c:pt idx="344">
                  <c:v>0.102091793929928</c:v>
                </c:pt>
                <c:pt idx="345">
                  <c:v>0.100248563840547</c:v>
                </c:pt>
                <c:pt idx="346">
                  <c:v>0.0985522930512586</c:v>
                </c:pt>
                <c:pt idx="347">
                  <c:v>0.0968722432413205</c:v>
                </c:pt>
                <c:pt idx="348">
                  <c:v>0.0951884501284556</c:v>
                </c:pt>
                <c:pt idx="349">
                  <c:v>0.0931271379833692</c:v>
                </c:pt>
                <c:pt idx="350">
                  <c:v>0.091554812113217</c:v>
                </c:pt>
                <c:pt idx="351">
                  <c:v>0.0897957370192663</c:v>
                </c:pt>
                <c:pt idx="352">
                  <c:v>0.0880894840888401</c:v>
                </c:pt>
                <c:pt idx="353">
                  <c:v>0.0861178725731504</c:v>
                </c:pt>
                <c:pt idx="354">
                  <c:v>0.0846015576060525</c:v>
                </c:pt>
                <c:pt idx="355">
                  <c:v>0.0828819951541082</c:v>
                </c:pt>
                <c:pt idx="356">
                  <c:v>0.0809820609574265</c:v>
                </c:pt>
                <c:pt idx="357">
                  <c:v>0.0792444751950934</c:v>
                </c:pt>
                <c:pt idx="358">
                  <c:v>0.0772675953271363</c:v>
                </c:pt>
                <c:pt idx="359">
                  <c:v>0.0772316873472077</c:v>
                </c:pt>
                <c:pt idx="360">
                  <c:v>0.0751161666301057</c:v>
                </c:pt>
                <c:pt idx="361">
                  <c:v>0.0720436081313562</c:v>
                </c:pt>
                <c:pt idx="362">
                  <c:v>0.0713219825115571</c:v>
                </c:pt>
                <c:pt idx="363">
                  <c:v>0.0682355599278932</c:v>
                </c:pt>
                <c:pt idx="364">
                  <c:v>0.0665512122516317</c:v>
                </c:pt>
                <c:pt idx="365">
                  <c:v>0.0645665684961225</c:v>
                </c:pt>
                <c:pt idx="366">
                  <c:v>0.0629690099914256</c:v>
                </c:pt>
                <c:pt idx="367">
                  <c:v>0.0612286514121097</c:v>
                </c:pt>
                <c:pt idx="368">
                  <c:v>0.0594727650576895</c:v>
                </c:pt>
                <c:pt idx="369">
                  <c:v>0.0575518960927868</c:v>
                </c:pt>
                <c:pt idx="370">
                  <c:v>0.0570053738654577</c:v>
                </c:pt>
                <c:pt idx="371">
                  <c:v>0.0539530569306835</c:v>
                </c:pt>
                <c:pt idx="372">
                  <c:v>0.0520850101293049</c:v>
                </c:pt>
                <c:pt idx="373">
                  <c:v>0.0504134174111648</c:v>
                </c:pt>
                <c:pt idx="374">
                  <c:v>0.0497745603783051</c:v>
                </c:pt>
                <c:pt idx="375">
                  <c:v>0.0465551812203113</c:v>
                </c:pt>
                <c:pt idx="376">
                  <c:v>0.0447710121326656</c:v>
                </c:pt>
                <c:pt idx="377">
                  <c:v>0.0431349114719066</c:v>
                </c:pt>
                <c:pt idx="378">
                  <c:v>0.0414085556183542</c:v>
                </c:pt>
                <c:pt idx="379">
                  <c:v>0.0402525682181841</c:v>
                </c:pt>
                <c:pt idx="380">
                  <c:v>0.03791036971273</c:v>
                </c:pt>
                <c:pt idx="381">
                  <c:v>0.0357941557913822</c:v>
                </c:pt>
                <c:pt idx="382">
                  <c:v>0.0341956268007414</c:v>
                </c:pt>
                <c:pt idx="383">
                  <c:v>0.0336999857650483</c:v>
                </c:pt>
                <c:pt idx="384">
                  <c:v>0.0302435307550168</c:v>
                </c:pt>
                <c:pt idx="385">
                  <c:v>0.0290613402343582</c:v>
                </c:pt>
                <c:pt idx="386">
                  <c:v>0.0270118125614491</c:v>
                </c:pt>
                <c:pt idx="387">
                  <c:v>0.0251030053504222</c:v>
                </c:pt>
                <c:pt idx="388">
                  <c:v>0.0234032685399055</c:v>
                </c:pt>
                <c:pt idx="389">
                  <c:v>0.0217058886238245</c:v>
                </c:pt>
                <c:pt idx="390">
                  <c:v>0.0209777468841154</c:v>
                </c:pt>
                <c:pt idx="391">
                  <c:v>0.0176883540973034</c:v>
                </c:pt>
                <c:pt idx="392">
                  <c:v>0.0161224057062118</c:v>
                </c:pt>
                <c:pt idx="393">
                  <c:v>0.0154764779900457</c:v>
                </c:pt>
                <c:pt idx="394">
                  <c:v>0.0129730401770361</c:v>
                </c:pt>
                <c:pt idx="395">
                  <c:v>0.0105842583462694</c:v>
                </c:pt>
                <c:pt idx="396">
                  <c:v>0.00880480304749458</c:v>
                </c:pt>
                <c:pt idx="397">
                  <c:v>0.00852627358156245</c:v>
                </c:pt>
              </c:numCache>
            </c:numRef>
          </c:xVal>
          <c:yVal>
            <c:numRef>
              <c:f>'BY Post Cured'!$Q$3:$Q$400</c:f>
              <c:numCache>
                <c:formatCode>General</c:formatCode>
                <c:ptCount val="398"/>
                <c:pt idx="0">
                  <c:v>0.407752612599029</c:v>
                </c:pt>
                <c:pt idx="1">
                  <c:v>0.573843862199985</c:v>
                </c:pt>
                <c:pt idx="2">
                  <c:v>0.555604738512841</c:v>
                </c:pt>
                <c:pt idx="3">
                  <c:v>0.819439704884038</c:v>
                </c:pt>
                <c:pt idx="4">
                  <c:v>1.062702963182831</c:v>
                </c:pt>
                <c:pt idx="5">
                  <c:v>1.563449813502594</c:v>
                </c:pt>
                <c:pt idx="6">
                  <c:v>1.530259667008737</c:v>
                </c:pt>
                <c:pt idx="7">
                  <c:v>1.736904160801597</c:v>
                </c:pt>
                <c:pt idx="8">
                  <c:v>2.108712491126587</c:v>
                </c:pt>
                <c:pt idx="9">
                  <c:v>2.299787686733507</c:v>
                </c:pt>
                <c:pt idx="10">
                  <c:v>3.074964495150279</c:v>
                </c:pt>
                <c:pt idx="11">
                  <c:v>2.90446100761576</c:v>
                </c:pt>
                <c:pt idx="12">
                  <c:v>3.445423861011493</c:v>
                </c:pt>
                <c:pt idx="13">
                  <c:v>3.985262577354102</c:v>
                </c:pt>
                <c:pt idx="14">
                  <c:v>4.323431106363965</c:v>
                </c:pt>
                <c:pt idx="15">
                  <c:v>4.303674397655087</c:v>
                </c:pt>
                <c:pt idx="16">
                  <c:v>4.90042255231273</c:v>
                </c:pt>
                <c:pt idx="17">
                  <c:v>6.320207650424447</c:v>
                </c:pt>
                <c:pt idx="18">
                  <c:v>6.097487996771727</c:v>
                </c:pt>
                <c:pt idx="19">
                  <c:v>7.565610988168332</c:v>
                </c:pt>
                <c:pt idx="20">
                  <c:v>7.023271066882508</c:v>
                </c:pt>
                <c:pt idx="21">
                  <c:v>8.289499043535744</c:v>
                </c:pt>
                <c:pt idx="22">
                  <c:v>8.613334825118114</c:v>
                </c:pt>
                <c:pt idx="23">
                  <c:v>9.18608265369129</c:v>
                </c:pt>
                <c:pt idx="24">
                  <c:v>8.65068427870859</c:v>
                </c:pt>
                <c:pt idx="25">
                  <c:v>9.457393131465845</c:v>
                </c:pt>
                <c:pt idx="26">
                  <c:v>10.81071362631084</c:v>
                </c:pt>
                <c:pt idx="27">
                  <c:v>10.89311287230581</c:v>
                </c:pt>
                <c:pt idx="28">
                  <c:v>11.04467465049497</c:v>
                </c:pt>
                <c:pt idx="29">
                  <c:v>11.0385762069817</c:v>
                </c:pt>
                <c:pt idx="30">
                  <c:v>11.20714055809951</c:v>
                </c:pt>
                <c:pt idx="31">
                  <c:v>10.99425710366176</c:v>
                </c:pt>
                <c:pt idx="32">
                  <c:v>10.62177429110488</c:v>
                </c:pt>
                <c:pt idx="33">
                  <c:v>9.90558657455147</c:v>
                </c:pt>
                <c:pt idx="34">
                  <c:v>9.737696705665498</c:v>
                </c:pt>
                <c:pt idx="35">
                  <c:v>10.06369645107516</c:v>
                </c:pt>
                <c:pt idx="36">
                  <c:v>9.548110991653987</c:v>
                </c:pt>
                <c:pt idx="37">
                  <c:v>9.070156020086573</c:v>
                </c:pt>
                <c:pt idx="38">
                  <c:v>8.329518322627412</c:v>
                </c:pt>
                <c:pt idx="39">
                  <c:v>8.404638781203277</c:v>
                </c:pt>
                <c:pt idx="40">
                  <c:v>8.36554691518045</c:v>
                </c:pt>
                <c:pt idx="41">
                  <c:v>8.14934725643592</c:v>
                </c:pt>
                <c:pt idx="42">
                  <c:v>8.32555573951511</c:v>
                </c:pt>
                <c:pt idx="43">
                  <c:v>7.79189977696476</c:v>
                </c:pt>
                <c:pt idx="44">
                  <c:v>7.104096521003036</c:v>
                </c:pt>
                <c:pt idx="45">
                  <c:v>7.093304805292928</c:v>
                </c:pt>
                <c:pt idx="46">
                  <c:v>7.07278930407318</c:v>
                </c:pt>
                <c:pt idx="47">
                  <c:v>7.383332165002213</c:v>
                </c:pt>
                <c:pt idx="48">
                  <c:v>6.196552574579401</c:v>
                </c:pt>
                <c:pt idx="49">
                  <c:v>6.314755585716736</c:v>
                </c:pt>
                <c:pt idx="50">
                  <c:v>6.358203482820472</c:v>
                </c:pt>
                <c:pt idx="51">
                  <c:v>6.157488811982903</c:v>
                </c:pt>
                <c:pt idx="52">
                  <c:v>6.314924206274705</c:v>
                </c:pt>
                <c:pt idx="53">
                  <c:v>5.91956520468651</c:v>
                </c:pt>
                <c:pt idx="54">
                  <c:v>5.968774304187575</c:v>
                </c:pt>
                <c:pt idx="55">
                  <c:v>6.051257860461481</c:v>
                </c:pt>
                <c:pt idx="56">
                  <c:v>6.010339271727298</c:v>
                </c:pt>
                <c:pt idx="57">
                  <c:v>5.866112487809855</c:v>
                </c:pt>
                <c:pt idx="58">
                  <c:v>5.78126824372437</c:v>
                </c:pt>
                <c:pt idx="59">
                  <c:v>5.728714836490214</c:v>
                </c:pt>
                <c:pt idx="60">
                  <c:v>5.751506715242568</c:v>
                </c:pt>
                <c:pt idx="61">
                  <c:v>5.54803790862481</c:v>
                </c:pt>
                <c:pt idx="62">
                  <c:v>5.519512930901474</c:v>
                </c:pt>
                <c:pt idx="63">
                  <c:v>5.470444348532053</c:v>
                </c:pt>
                <c:pt idx="64">
                  <c:v>5.607926310130671</c:v>
                </c:pt>
                <c:pt idx="65">
                  <c:v>5.405469226860742</c:v>
                </c:pt>
                <c:pt idx="66">
                  <c:v>5.189269568116218</c:v>
                </c:pt>
                <c:pt idx="67">
                  <c:v>5.204080073791295</c:v>
                </c:pt>
                <c:pt idx="68">
                  <c:v>5.261804511469864</c:v>
                </c:pt>
                <c:pt idx="69">
                  <c:v>5.340971863437026</c:v>
                </c:pt>
                <c:pt idx="70">
                  <c:v>5.329477562068702</c:v>
                </c:pt>
                <c:pt idx="71">
                  <c:v>5.492786572463141</c:v>
                </c:pt>
                <c:pt idx="72">
                  <c:v>5.151301839146518</c:v>
                </c:pt>
                <c:pt idx="73">
                  <c:v>5.267312783030233</c:v>
                </c:pt>
                <c:pt idx="74">
                  <c:v>5.206244037618584</c:v>
                </c:pt>
                <c:pt idx="75">
                  <c:v>5.26528933633459</c:v>
                </c:pt>
                <c:pt idx="76">
                  <c:v>5.422134558673488</c:v>
                </c:pt>
                <c:pt idx="77">
                  <c:v>4.988864034968265</c:v>
                </c:pt>
                <c:pt idx="78">
                  <c:v>5.155882697638056</c:v>
                </c:pt>
                <c:pt idx="79">
                  <c:v>5.265514163745219</c:v>
                </c:pt>
                <c:pt idx="80">
                  <c:v>4.989988172021401</c:v>
                </c:pt>
                <c:pt idx="81">
                  <c:v>5.070982246699897</c:v>
                </c:pt>
                <c:pt idx="82">
                  <c:v>5.127217202783068</c:v>
                </c:pt>
                <c:pt idx="83">
                  <c:v>5.04307554435578</c:v>
                </c:pt>
                <c:pt idx="84">
                  <c:v>5.023543663057532</c:v>
                </c:pt>
                <c:pt idx="85">
                  <c:v>5.037117617974154</c:v>
                </c:pt>
                <c:pt idx="86">
                  <c:v>4.84474966475613</c:v>
                </c:pt>
                <c:pt idx="87">
                  <c:v>4.997491786851086</c:v>
                </c:pt>
                <c:pt idx="88">
                  <c:v>4.954465441142278</c:v>
                </c:pt>
                <c:pt idx="89">
                  <c:v>4.843203976308071</c:v>
                </c:pt>
                <c:pt idx="90">
                  <c:v>4.819456581060558</c:v>
                </c:pt>
                <c:pt idx="91">
                  <c:v>4.862117582227089</c:v>
                </c:pt>
                <c:pt idx="92">
                  <c:v>4.710302873200977</c:v>
                </c:pt>
                <c:pt idx="93">
                  <c:v>4.752626633251574</c:v>
                </c:pt>
                <c:pt idx="94">
                  <c:v>4.599294339203723</c:v>
                </c:pt>
                <c:pt idx="95">
                  <c:v>4.686499271100804</c:v>
                </c:pt>
                <c:pt idx="96">
                  <c:v>4.639004480605776</c:v>
                </c:pt>
                <c:pt idx="97">
                  <c:v>4.622339148793025</c:v>
                </c:pt>
                <c:pt idx="98">
                  <c:v>4.67511738343779</c:v>
                </c:pt>
                <c:pt idx="99">
                  <c:v>4.60047468310952</c:v>
                </c:pt>
                <c:pt idx="100">
                  <c:v>4.37688382324061</c:v>
                </c:pt>
                <c:pt idx="101">
                  <c:v>4.346616433084912</c:v>
                </c:pt>
                <c:pt idx="102">
                  <c:v>4.382560715358958</c:v>
                </c:pt>
                <c:pt idx="103">
                  <c:v>4.412378450693408</c:v>
                </c:pt>
                <c:pt idx="104">
                  <c:v>4.362916420355384</c:v>
                </c:pt>
                <c:pt idx="105">
                  <c:v>4.31856921360915</c:v>
                </c:pt>
                <c:pt idx="106">
                  <c:v>4.369380208410924</c:v>
                </c:pt>
                <c:pt idx="107">
                  <c:v>4.296676644499308</c:v>
                </c:pt>
                <c:pt idx="108">
                  <c:v>4.229537559000708</c:v>
                </c:pt>
                <c:pt idx="109">
                  <c:v>4.224535149114247</c:v>
                </c:pt>
                <c:pt idx="110">
                  <c:v>4.183110698706169</c:v>
                </c:pt>
                <c:pt idx="111">
                  <c:v>3.89075075461162</c:v>
                </c:pt>
                <c:pt idx="112">
                  <c:v>3.999482911076277</c:v>
                </c:pt>
                <c:pt idx="113">
                  <c:v>4.030958748564105</c:v>
                </c:pt>
                <c:pt idx="114">
                  <c:v>3.996251017048503</c:v>
                </c:pt>
                <c:pt idx="115">
                  <c:v>4.050293905878064</c:v>
                </c:pt>
                <c:pt idx="116">
                  <c:v>3.810515472443984</c:v>
                </c:pt>
                <c:pt idx="117">
                  <c:v>3.904156088970284</c:v>
                </c:pt>
                <c:pt idx="118">
                  <c:v>3.802899443908987</c:v>
                </c:pt>
                <c:pt idx="119">
                  <c:v>3.88965472098482</c:v>
                </c:pt>
                <c:pt idx="120">
                  <c:v>3.932428135856663</c:v>
                </c:pt>
                <c:pt idx="121">
                  <c:v>3.7738405010854</c:v>
                </c:pt>
                <c:pt idx="122">
                  <c:v>3.730364500555343</c:v>
                </c:pt>
                <c:pt idx="123">
                  <c:v>3.770074641957394</c:v>
                </c:pt>
                <c:pt idx="124">
                  <c:v>3.726598641427326</c:v>
                </c:pt>
                <c:pt idx="125">
                  <c:v>3.70490279630179</c:v>
                </c:pt>
                <c:pt idx="126">
                  <c:v>3.645126808501245</c:v>
                </c:pt>
                <c:pt idx="127">
                  <c:v>3.671937477218552</c:v>
                </c:pt>
                <c:pt idx="128">
                  <c:v>3.537996547337308</c:v>
                </c:pt>
                <c:pt idx="129">
                  <c:v>3.588919955844402</c:v>
                </c:pt>
                <c:pt idx="130">
                  <c:v>3.490782791105569</c:v>
                </c:pt>
                <c:pt idx="131">
                  <c:v>3.575430311206764</c:v>
                </c:pt>
                <c:pt idx="132">
                  <c:v>3.640995604830966</c:v>
                </c:pt>
                <c:pt idx="133">
                  <c:v>3.48533072639785</c:v>
                </c:pt>
                <c:pt idx="134">
                  <c:v>3.601707014823837</c:v>
                </c:pt>
                <c:pt idx="135">
                  <c:v>3.4930872720645</c:v>
                </c:pt>
                <c:pt idx="136">
                  <c:v>3.487494690225136</c:v>
                </c:pt>
                <c:pt idx="137">
                  <c:v>3.287173467356167</c:v>
                </c:pt>
                <c:pt idx="138">
                  <c:v>3.529537416012454</c:v>
                </c:pt>
                <c:pt idx="139">
                  <c:v>3.482773314601965</c:v>
                </c:pt>
                <c:pt idx="140">
                  <c:v>3.446800928901593</c:v>
                </c:pt>
                <c:pt idx="141">
                  <c:v>3.400626999443996</c:v>
                </c:pt>
                <c:pt idx="142">
                  <c:v>3.405713719609442</c:v>
                </c:pt>
                <c:pt idx="143">
                  <c:v>3.42828077095116</c:v>
                </c:pt>
                <c:pt idx="144">
                  <c:v>3.549181711016024</c:v>
                </c:pt>
                <c:pt idx="145">
                  <c:v>3.469592807653941</c:v>
                </c:pt>
                <c:pt idx="146">
                  <c:v>3.414931643445166</c:v>
                </c:pt>
                <c:pt idx="147">
                  <c:v>3.299482768088021</c:v>
                </c:pt>
                <c:pt idx="148">
                  <c:v>3.370162885303993</c:v>
                </c:pt>
                <c:pt idx="149">
                  <c:v>3.371764780604712</c:v>
                </c:pt>
                <c:pt idx="150">
                  <c:v>3.54926602129501</c:v>
                </c:pt>
                <c:pt idx="151">
                  <c:v>3.446126446669706</c:v>
                </c:pt>
                <c:pt idx="152">
                  <c:v>3.317356547232892</c:v>
                </c:pt>
                <c:pt idx="153">
                  <c:v>3.423756119312292</c:v>
                </c:pt>
                <c:pt idx="154">
                  <c:v>3.447166273443857</c:v>
                </c:pt>
                <c:pt idx="155">
                  <c:v>3.473639701045235</c:v>
                </c:pt>
                <c:pt idx="156">
                  <c:v>3.463944018961927</c:v>
                </c:pt>
                <c:pt idx="157">
                  <c:v>3.559832909594486</c:v>
                </c:pt>
                <c:pt idx="158">
                  <c:v>3.524956557520928</c:v>
                </c:pt>
                <c:pt idx="159">
                  <c:v>3.351446003369263</c:v>
                </c:pt>
                <c:pt idx="160">
                  <c:v>2.903280663709975</c:v>
                </c:pt>
                <c:pt idx="161">
                  <c:v>2.62255553811539</c:v>
                </c:pt>
                <c:pt idx="162">
                  <c:v>2.777855072006232</c:v>
                </c:pt>
                <c:pt idx="163">
                  <c:v>2.876498098418982</c:v>
                </c:pt>
                <c:pt idx="164">
                  <c:v>2.922222373055322</c:v>
                </c:pt>
                <c:pt idx="165">
                  <c:v>2.735306484545005</c:v>
                </c:pt>
                <c:pt idx="166">
                  <c:v>3.091657930389363</c:v>
                </c:pt>
                <c:pt idx="167">
                  <c:v>2.98770335640054</c:v>
                </c:pt>
                <c:pt idx="168">
                  <c:v>2.935515293708663</c:v>
                </c:pt>
                <c:pt idx="169">
                  <c:v>2.901257217014323</c:v>
                </c:pt>
                <c:pt idx="170">
                  <c:v>3.06813536255247</c:v>
                </c:pt>
                <c:pt idx="171">
                  <c:v>3.047900895596018</c:v>
                </c:pt>
                <c:pt idx="172">
                  <c:v>3.209720424395045</c:v>
                </c:pt>
                <c:pt idx="173">
                  <c:v>2.963703030316072</c:v>
                </c:pt>
                <c:pt idx="174">
                  <c:v>3.131621002628371</c:v>
                </c:pt>
                <c:pt idx="175">
                  <c:v>3.199659397769474</c:v>
                </c:pt>
                <c:pt idx="176">
                  <c:v>3.324944472341562</c:v>
                </c:pt>
                <c:pt idx="177">
                  <c:v>3.354509276839058</c:v>
                </c:pt>
                <c:pt idx="178">
                  <c:v>3.35234531301177</c:v>
                </c:pt>
                <c:pt idx="179">
                  <c:v>3.466304706773518</c:v>
                </c:pt>
                <c:pt idx="180">
                  <c:v>3.5243382821417</c:v>
                </c:pt>
                <c:pt idx="181">
                  <c:v>3.844857859417311</c:v>
                </c:pt>
                <c:pt idx="182">
                  <c:v>3.760884821548005</c:v>
                </c:pt>
                <c:pt idx="183">
                  <c:v>3.602044255939776</c:v>
                </c:pt>
                <c:pt idx="184">
                  <c:v>3.378734430334166</c:v>
                </c:pt>
                <c:pt idx="185">
                  <c:v>3.66204507115095</c:v>
                </c:pt>
                <c:pt idx="186">
                  <c:v>3.611824248302068</c:v>
                </c:pt>
                <c:pt idx="187">
                  <c:v>3.490867101384554</c:v>
                </c:pt>
                <c:pt idx="188">
                  <c:v>3.529565519438778</c:v>
                </c:pt>
                <c:pt idx="189">
                  <c:v>3.766955161634942</c:v>
                </c:pt>
                <c:pt idx="190">
                  <c:v>3.623402859949373</c:v>
                </c:pt>
                <c:pt idx="191">
                  <c:v>3.548338608226167</c:v>
                </c:pt>
                <c:pt idx="192">
                  <c:v>3.450089029782016</c:v>
                </c:pt>
                <c:pt idx="193">
                  <c:v>3.44626696380135</c:v>
                </c:pt>
                <c:pt idx="194">
                  <c:v>3.468862118569404</c:v>
                </c:pt>
                <c:pt idx="195">
                  <c:v>3.473414873634606</c:v>
                </c:pt>
                <c:pt idx="196">
                  <c:v>3.603084082713927</c:v>
                </c:pt>
                <c:pt idx="197">
                  <c:v>3.546034127267236</c:v>
                </c:pt>
                <c:pt idx="198">
                  <c:v>3.547692229420615</c:v>
                </c:pt>
                <c:pt idx="199">
                  <c:v>3.338996185505779</c:v>
                </c:pt>
                <c:pt idx="200">
                  <c:v>3.459559884454693</c:v>
                </c:pt>
                <c:pt idx="201">
                  <c:v>3.233214888805605</c:v>
                </c:pt>
                <c:pt idx="202">
                  <c:v>3.233214888805605</c:v>
                </c:pt>
                <c:pt idx="203">
                  <c:v>2.695202895174355</c:v>
                </c:pt>
                <c:pt idx="204">
                  <c:v>2.678537563361604</c:v>
                </c:pt>
                <c:pt idx="205">
                  <c:v>2.225397917242177</c:v>
                </c:pt>
                <c:pt idx="206">
                  <c:v>2.234391013667273</c:v>
                </c:pt>
                <c:pt idx="207">
                  <c:v>2.221716368393157</c:v>
                </c:pt>
                <c:pt idx="208">
                  <c:v>2.001666540241633</c:v>
                </c:pt>
                <c:pt idx="209">
                  <c:v>1.891473005607902</c:v>
                </c:pt>
                <c:pt idx="210">
                  <c:v>1.640396994789808</c:v>
                </c:pt>
                <c:pt idx="211">
                  <c:v>1.740557606224293</c:v>
                </c:pt>
                <c:pt idx="212">
                  <c:v>1.533154319920561</c:v>
                </c:pt>
                <c:pt idx="213">
                  <c:v>1.373498754948821</c:v>
                </c:pt>
                <c:pt idx="214">
                  <c:v>1.341404642081764</c:v>
                </c:pt>
                <c:pt idx="215">
                  <c:v>1.433668190717964</c:v>
                </c:pt>
                <c:pt idx="216">
                  <c:v>1.214405258503638</c:v>
                </c:pt>
                <c:pt idx="217">
                  <c:v>1.114413267627122</c:v>
                </c:pt>
                <c:pt idx="218">
                  <c:v>1.120511711140394</c:v>
                </c:pt>
                <c:pt idx="219">
                  <c:v>1.04370504698482</c:v>
                </c:pt>
                <c:pt idx="220">
                  <c:v>1.213815086550745</c:v>
                </c:pt>
                <c:pt idx="221">
                  <c:v>0.87663017746237</c:v>
                </c:pt>
                <c:pt idx="222">
                  <c:v>0.910691530172414</c:v>
                </c:pt>
                <c:pt idx="223">
                  <c:v>0.883459310060176</c:v>
                </c:pt>
                <c:pt idx="224">
                  <c:v>0.85105605950351</c:v>
                </c:pt>
                <c:pt idx="225">
                  <c:v>0.829866076051881</c:v>
                </c:pt>
                <c:pt idx="226">
                  <c:v>0.745921141608894</c:v>
                </c:pt>
                <c:pt idx="227">
                  <c:v>0.783214388346705</c:v>
                </c:pt>
                <c:pt idx="228">
                  <c:v>0.637413812554868</c:v>
                </c:pt>
                <c:pt idx="229">
                  <c:v>0.668468098647771</c:v>
                </c:pt>
                <c:pt idx="230">
                  <c:v>0.807439541841803</c:v>
                </c:pt>
                <c:pt idx="231">
                  <c:v>0.713040132804643</c:v>
                </c:pt>
                <c:pt idx="232">
                  <c:v>0.699522384740674</c:v>
                </c:pt>
                <c:pt idx="233">
                  <c:v>0.616167622250584</c:v>
                </c:pt>
                <c:pt idx="234">
                  <c:v>0.597422636889528</c:v>
                </c:pt>
                <c:pt idx="235">
                  <c:v>0.552794395879999</c:v>
                </c:pt>
                <c:pt idx="236">
                  <c:v>0.557319047518875</c:v>
                </c:pt>
                <c:pt idx="237">
                  <c:v>0.562939732784559</c:v>
                </c:pt>
                <c:pt idx="238">
                  <c:v>0.625807097481232</c:v>
                </c:pt>
                <c:pt idx="239">
                  <c:v>0.586996265721685</c:v>
                </c:pt>
                <c:pt idx="240">
                  <c:v>0.657648279511331</c:v>
                </c:pt>
                <c:pt idx="241">
                  <c:v>0.580307650255521</c:v>
                </c:pt>
                <c:pt idx="242">
                  <c:v>0.601188496017537</c:v>
                </c:pt>
                <c:pt idx="243">
                  <c:v>0.515416838863202</c:v>
                </c:pt>
                <c:pt idx="244">
                  <c:v>0.587558334248253</c:v>
                </c:pt>
                <c:pt idx="245">
                  <c:v>0.614453313244551</c:v>
                </c:pt>
                <c:pt idx="246">
                  <c:v>0.58477609504174</c:v>
                </c:pt>
                <c:pt idx="247">
                  <c:v>0.643371738936494</c:v>
                </c:pt>
                <c:pt idx="248">
                  <c:v>0.523370108514145</c:v>
                </c:pt>
                <c:pt idx="249">
                  <c:v>0.612289349417262</c:v>
                </c:pt>
                <c:pt idx="250">
                  <c:v>0.548297847667452</c:v>
                </c:pt>
                <c:pt idx="251">
                  <c:v>0.536944063430771</c:v>
                </c:pt>
                <c:pt idx="252">
                  <c:v>0.512859427067316</c:v>
                </c:pt>
                <c:pt idx="253">
                  <c:v>0.55990456274109</c:v>
                </c:pt>
                <c:pt idx="254">
                  <c:v>0.561928009436736</c:v>
                </c:pt>
                <c:pt idx="255">
                  <c:v>0.543829402881234</c:v>
                </c:pt>
                <c:pt idx="256">
                  <c:v>0.518817353448941</c:v>
                </c:pt>
                <c:pt idx="257">
                  <c:v>0.495856854138623</c:v>
                </c:pt>
                <c:pt idx="258">
                  <c:v>0.539951130047912</c:v>
                </c:pt>
                <c:pt idx="259">
                  <c:v>0.470648080722031</c:v>
                </c:pt>
                <c:pt idx="260">
                  <c:v>0.459912571864575</c:v>
                </c:pt>
                <c:pt idx="261">
                  <c:v>0.417223467271707</c:v>
                </c:pt>
                <c:pt idx="262">
                  <c:v>0.427818458997521</c:v>
                </c:pt>
                <c:pt idx="263">
                  <c:v>0.428127596687134</c:v>
                </c:pt>
                <c:pt idx="264">
                  <c:v>0.41005709355796</c:v>
                </c:pt>
                <c:pt idx="265">
                  <c:v>0.430432077646064</c:v>
                </c:pt>
                <c:pt idx="266">
                  <c:v>0.431893455815141</c:v>
                </c:pt>
                <c:pt idx="267">
                  <c:v>0.471603597217197</c:v>
                </c:pt>
                <c:pt idx="268">
                  <c:v>0.422113463452852</c:v>
                </c:pt>
                <c:pt idx="269">
                  <c:v>0.534414755061214</c:v>
                </c:pt>
                <c:pt idx="270">
                  <c:v>0.414581745196835</c:v>
                </c:pt>
                <c:pt idx="271">
                  <c:v>0.427368804176266</c:v>
                </c:pt>
                <c:pt idx="272">
                  <c:v>0.462273259676162</c:v>
                </c:pt>
                <c:pt idx="273">
                  <c:v>0.403424684944453</c:v>
                </c:pt>
                <c:pt idx="274">
                  <c:v>0.415115710297076</c:v>
                </c:pt>
                <c:pt idx="275">
                  <c:v>0.387490042216239</c:v>
                </c:pt>
                <c:pt idx="276">
                  <c:v>0.380323668502493</c:v>
                </c:pt>
                <c:pt idx="277">
                  <c:v>0.410815886068827</c:v>
                </c:pt>
                <c:pt idx="278">
                  <c:v>0.347555073403557</c:v>
                </c:pt>
                <c:pt idx="279">
                  <c:v>0.399771239521759</c:v>
                </c:pt>
                <c:pt idx="280">
                  <c:v>0.332828878007464</c:v>
                </c:pt>
                <c:pt idx="281">
                  <c:v>0.346768177466361</c:v>
                </c:pt>
                <c:pt idx="282">
                  <c:v>0.294917355890427</c:v>
                </c:pt>
                <c:pt idx="283">
                  <c:v>0.328023192105305</c:v>
                </c:pt>
                <c:pt idx="284">
                  <c:v>0.31939544022248</c:v>
                </c:pt>
                <c:pt idx="285">
                  <c:v>0.254729456240789</c:v>
                </c:pt>
                <c:pt idx="286">
                  <c:v>0.240762053355565</c:v>
                </c:pt>
                <c:pt idx="287">
                  <c:v>0.257624109152616</c:v>
                </c:pt>
                <c:pt idx="288">
                  <c:v>0.292612874931497</c:v>
                </c:pt>
                <c:pt idx="289">
                  <c:v>0.254926180225088</c:v>
                </c:pt>
                <c:pt idx="290">
                  <c:v>0.260069107243188</c:v>
                </c:pt>
                <c:pt idx="291">
                  <c:v>0.217211382092349</c:v>
                </c:pt>
                <c:pt idx="292">
                  <c:v>0.222551033094749</c:v>
                </c:pt>
                <c:pt idx="293">
                  <c:v>0.211956041368936</c:v>
                </c:pt>
                <c:pt idx="294">
                  <c:v>0.274373751244353</c:v>
                </c:pt>
                <c:pt idx="295">
                  <c:v>0.203300186059782</c:v>
                </c:pt>
                <c:pt idx="296">
                  <c:v>0.286992189665814</c:v>
                </c:pt>
                <c:pt idx="297">
                  <c:v>0.157716428555087</c:v>
                </c:pt>
                <c:pt idx="298">
                  <c:v>0.192199332660056</c:v>
                </c:pt>
                <c:pt idx="299">
                  <c:v>0.21133776598971</c:v>
                </c:pt>
                <c:pt idx="300">
                  <c:v>0.197651397367769</c:v>
                </c:pt>
                <c:pt idx="301">
                  <c:v>0.199871568047715</c:v>
                </c:pt>
                <c:pt idx="302">
                  <c:v>0.251750493049976</c:v>
                </c:pt>
                <c:pt idx="303">
                  <c:v>0.193435883418507</c:v>
                </c:pt>
                <c:pt idx="304">
                  <c:v>0.238260848412335</c:v>
                </c:pt>
                <c:pt idx="305">
                  <c:v>0.115027323962218</c:v>
                </c:pt>
                <c:pt idx="306">
                  <c:v>0.185707441178192</c:v>
                </c:pt>
                <c:pt idx="307">
                  <c:v>0.109940603796775</c:v>
                </c:pt>
                <c:pt idx="308">
                  <c:v>0.104881987057659</c:v>
                </c:pt>
                <c:pt idx="309">
                  <c:v>0.157070049749533</c:v>
                </c:pt>
                <c:pt idx="310">
                  <c:v>0.147627298503184</c:v>
                </c:pt>
                <c:pt idx="311">
                  <c:v>0.167580731196362</c:v>
                </c:pt>
                <c:pt idx="312">
                  <c:v>0.101593886177234</c:v>
                </c:pt>
                <c:pt idx="313">
                  <c:v>0.124301454650597</c:v>
                </c:pt>
                <c:pt idx="314">
                  <c:v>0.086614759944187</c:v>
                </c:pt>
                <c:pt idx="315">
                  <c:v>0.0701180486894051</c:v>
                </c:pt>
                <c:pt idx="316">
                  <c:v>0.112469912166332</c:v>
                </c:pt>
                <c:pt idx="317">
                  <c:v>0.151168330220565</c:v>
                </c:pt>
                <c:pt idx="318">
                  <c:v>0.0794483862304402</c:v>
                </c:pt>
                <c:pt idx="319">
                  <c:v>0.107945260527457</c:v>
                </c:pt>
                <c:pt idx="320">
                  <c:v>0.126943176725469</c:v>
                </c:pt>
                <c:pt idx="321">
                  <c:v>0.0526377175131286</c:v>
                </c:pt>
                <c:pt idx="322">
                  <c:v>0.0853501057594081</c:v>
                </c:pt>
                <c:pt idx="323">
                  <c:v>0.0558696115408967</c:v>
                </c:pt>
                <c:pt idx="324">
                  <c:v>0.0971535448173441</c:v>
                </c:pt>
                <c:pt idx="325">
                  <c:v>0.0994861292026028</c:v>
                </c:pt>
                <c:pt idx="326">
                  <c:v>0.0703428761000324</c:v>
                </c:pt>
                <c:pt idx="327">
                  <c:v>0.132985413386078</c:v>
                </c:pt>
                <c:pt idx="328">
                  <c:v>0.0938373405105906</c:v>
                </c:pt>
                <c:pt idx="329">
                  <c:v>0.0541834059611916</c:v>
                </c:pt>
                <c:pt idx="330">
                  <c:v>0.0775373532401077</c:v>
                </c:pt>
                <c:pt idx="331">
                  <c:v>0.032937215656907</c:v>
                </c:pt>
                <c:pt idx="332">
                  <c:v>0.0369279021955424</c:v>
                </c:pt>
                <c:pt idx="333">
                  <c:v>0.0619399516278352</c:v>
                </c:pt>
                <c:pt idx="334">
                  <c:v>0.0687409807993126</c:v>
                </c:pt>
                <c:pt idx="335">
                  <c:v>0.060450470032429</c:v>
                </c:pt>
                <c:pt idx="336">
                  <c:v>0.0953549255323252</c:v>
                </c:pt>
                <c:pt idx="337">
                  <c:v>0.0236068781158719</c:v>
                </c:pt>
                <c:pt idx="338">
                  <c:v>0.0799261444780233</c:v>
                </c:pt>
                <c:pt idx="339">
                  <c:v>0.0494901337643457</c:v>
                </c:pt>
                <c:pt idx="340">
                  <c:v>0.0676449471725042</c:v>
                </c:pt>
                <c:pt idx="341">
                  <c:v>0.0171992969129923</c:v>
                </c:pt>
                <c:pt idx="342">
                  <c:v>0.0403284167812811</c:v>
                </c:pt>
                <c:pt idx="343">
                  <c:v>0.0316444580457996</c:v>
                </c:pt>
                <c:pt idx="344">
                  <c:v>0.0515697873126487</c:v>
                </c:pt>
                <c:pt idx="345">
                  <c:v>0.00112413705313675</c:v>
                </c:pt>
                <c:pt idx="346">
                  <c:v>0.0179299859975312</c:v>
                </c:pt>
                <c:pt idx="347">
                  <c:v>0.0602537460481301</c:v>
                </c:pt>
                <c:pt idx="348">
                  <c:v>0.0407780716025358</c:v>
                </c:pt>
                <c:pt idx="349">
                  <c:v>0.0675044300408622</c:v>
                </c:pt>
                <c:pt idx="350">
                  <c:v>0.016103263286184</c:v>
                </c:pt>
                <c:pt idx="351">
                  <c:v>0.00705396000843314</c:v>
                </c:pt>
                <c:pt idx="352">
                  <c:v>0.0416211743923883</c:v>
                </c:pt>
                <c:pt idx="353">
                  <c:v>0.0371808330324981</c:v>
                </c:pt>
                <c:pt idx="354">
                  <c:v>0.0388670386122033</c:v>
                </c:pt>
                <c:pt idx="355">
                  <c:v>0.0604785734587574</c:v>
                </c:pt>
                <c:pt idx="356">
                  <c:v>0.0229886027366466</c:v>
                </c:pt>
                <c:pt idx="357">
                  <c:v>0.0870082079127848</c:v>
                </c:pt>
                <c:pt idx="358">
                  <c:v>0.0227075684733624</c:v>
                </c:pt>
                <c:pt idx="359">
                  <c:v>0.0432792765457651</c:v>
                </c:pt>
                <c:pt idx="360">
                  <c:v>0.0587642644527239</c:v>
                </c:pt>
                <c:pt idx="361">
                  <c:v>0.102689919804043</c:v>
                </c:pt>
                <c:pt idx="362">
                  <c:v>0.0628392612703446</c:v>
                </c:pt>
                <c:pt idx="363">
                  <c:v>0.0403284167812811</c:v>
                </c:pt>
                <c:pt idx="364">
                  <c:v>-0.0131524035217</c:v>
                </c:pt>
                <c:pt idx="365">
                  <c:v>0.0657339141821718</c:v>
                </c:pt>
                <c:pt idx="366">
                  <c:v>-0.0125903349951317</c:v>
                </c:pt>
                <c:pt idx="367">
                  <c:v>0.037433763869454</c:v>
                </c:pt>
                <c:pt idx="368">
                  <c:v>0.0476915144793268</c:v>
                </c:pt>
                <c:pt idx="369">
                  <c:v>0.0404689339129232</c:v>
                </c:pt>
                <c:pt idx="370">
                  <c:v>0.0136582651956115</c:v>
                </c:pt>
                <c:pt idx="371">
                  <c:v>0.0683194294043863</c:v>
                </c:pt>
                <c:pt idx="372">
                  <c:v>0.0166653318127524</c:v>
                </c:pt>
                <c:pt idx="373">
                  <c:v>0.0296772182028103</c:v>
                </c:pt>
                <c:pt idx="374">
                  <c:v>0.0546611642087747</c:v>
                </c:pt>
                <c:pt idx="375">
                  <c:v>0.0138830926062389</c:v>
                </c:pt>
                <c:pt idx="376">
                  <c:v>0.0471856528054153</c:v>
                </c:pt>
                <c:pt idx="377">
                  <c:v>0.0272603235385663</c:v>
                </c:pt>
                <c:pt idx="378">
                  <c:v>0.0218925691098383</c:v>
                </c:pt>
                <c:pt idx="379">
                  <c:v>-0.00977999236228977</c:v>
                </c:pt>
                <c:pt idx="380">
                  <c:v>-0.0496306508959877</c:v>
                </c:pt>
                <c:pt idx="381">
                  <c:v>0.0307451484032903</c:v>
                </c:pt>
                <c:pt idx="382">
                  <c:v>0.0184639510977712</c:v>
                </c:pt>
                <c:pt idx="383">
                  <c:v>0.0250401528586213</c:v>
                </c:pt>
                <c:pt idx="384">
                  <c:v>0.00674482231882053</c:v>
                </c:pt>
                <c:pt idx="385">
                  <c:v>0.0589890918633512</c:v>
                </c:pt>
                <c:pt idx="386">
                  <c:v>0.0115505082209802</c:v>
                </c:pt>
                <c:pt idx="387">
                  <c:v>0.0209651560410005</c:v>
                </c:pt>
                <c:pt idx="388">
                  <c:v>0.0243937740530675</c:v>
                </c:pt>
                <c:pt idx="389">
                  <c:v>0.011943956189578</c:v>
                </c:pt>
                <c:pt idx="390">
                  <c:v>0.0784366628826171</c:v>
                </c:pt>
                <c:pt idx="391">
                  <c:v>0.0230448095893034</c:v>
                </c:pt>
                <c:pt idx="392">
                  <c:v>0.0143046440011652</c:v>
                </c:pt>
                <c:pt idx="393">
                  <c:v>-0.0172555037656492</c:v>
                </c:pt>
                <c:pt idx="394">
                  <c:v>0.0726192536326344</c:v>
                </c:pt>
                <c:pt idx="395">
                  <c:v>0.0424080703295841</c:v>
                </c:pt>
                <c:pt idx="396">
                  <c:v>0.0300144593187514</c:v>
                </c:pt>
                <c:pt idx="397">
                  <c:v>0.0275413578018505</c:v>
                </c:pt>
              </c:numCache>
            </c:numRef>
          </c:yVal>
          <c:smooth val="1"/>
        </c:ser>
        <c:ser>
          <c:idx val="1"/>
          <c:order val="1"/>
          <c:tx>
            <c:v>Green</c:v>
          </c:tx>
          <c:marker>
            <c:symbol val="none"/>
          </c:marker>
          <c:xVal>
            <c:numRef>
              <c:f>'BY green'!$F$3:$F$400</c:f>
              <c:numCache>
                <c:formatCode>General</c:formatCode>
                <c:ptCount val="398"/>
                <c:pt idx="0">
                  <c:v>0.0107883287858963</c:v>
                </c:pt>
                <c:pt idx="1">
                  <c:v>0.0113158526515961</c:v>
                </c:pt>
                <c:pt idx="2">
                  <c:v>0.0128942260980606</c:v>
                </c:pt>
                <c:pt idx="3">
                  <c:v>0.0147364270734787</c:v>
                </c:pt>
                <c:pt idx="4">
                  <c:v>0.0165917472696304</c:v>
                </c:pt>
                <c:pt idx="5">
                  <c:v>0.0183556264972686</c:v>
                </c:pt>
                <c:pt idx="6">
                  <c:v>0.0213582225465775</c:v>
                </c:pt>
                <c:pt idx="7">
                  <c:v>0.0229663766241073</c:v>
                </c:pt>
                <c:pt idx="8">
                  <c:v>0.0235245994663239</c:v>
                </c:pt>
                <c:pt idx="9">
                  <c:v>0.0265808531284333</c:v>
                </c:pt>
                <c:pt idx="10">
                  <c:v>0.0280317077493667</c:v>
                </c:pt>
                <c:pt idx="11">
                  <c:v>0.0298846664857865</c:v>
                </c:pt>
                <c:pt idx="12">
                  <c:v>0.0301466573238373</c:v>
                </c:pt>
                <c:pt idx="13">
                  <c:v>0.033260766749382</c:v>
                </c:pt>
                <c:pt idx="14">
                  <c:v>0.0336342709636688</c:v>
                </c:pt>
                <c:pt idx="15">
                  <c:v>0.0364255163669586</c:v>
                </c:pt>
                <c:pt idx="16">
                  <c:v>0.037107322268486</c:v>
                </c:pt>
                <c:pt idx="17">
                  <c:v>0.0385265595674515</c:v>
                </c:pt>
                <c:pt idx="18">
                  <c:v>0.0406500366353988</c:v>
                </c:pt>
                <c:pt idx="19">
                  <c:v>0.042129228773117</c:v>
                </c:pt>
                <c:pt idx="20">
                  <c:v>0.0453778102111816</c:v>
                </c:pt>
                <c:pt idx="21">
                  <c:v>0.0468832407903671</c:v>
                </c:pt>
                <c:pt idx="22">
                  <c:v>0.0472748495292664</c:v>
                </c:pt>
                <c:pt idx="23">
                  <c:v>0.0490273150348664</c:v>
                </c:pt>
                <c:pt idx="24">
                  <c:v>0.0505950619125366</c:v>
                </c:pt>
                <c:pt idx="25">
                  <c:v>0.0526040081834794</c:v>
                </c:pt>
                <c:pt idx="26">
                  <c:v>0.0543181655645371</c:v>
                </c:pt>
                <c:pt idx="27">
                  <c:v>0.0562409185552598</c:v>
                </c:pt>
                <c:pt idx="28">
                  <c:v>0.0579731804609298</c:v>
                </c:pt>
                <c:pt idx="29">
                  <c:v>0.0596650351667404</c:v>
                </c:pt>
                <c:pt idx="30">
                  <c:v>0.0612619067144393</c:v>
                </c:pt>
                <c:pt idx="31">
                  <c:v>0.0628244059038163</c:v>
                </c:pt>
                <c:pt idx="32">
                  <c:v>0.0646471904325485</c:v>
                </c:pt>
                <c:pt idx="33">
                  <c:v>0.066381551413536</c:v>
                </c:pt>
                <c:pt idx="34">
                  <c:v>0.0695418404960632</c:v>
                </c:pt>
                <c:pt idx="35">
                  <c:v>0.0709938758468627</c:v>
                </c:pt>
                <c:pt idx="36">
                  <c:v>0.0729332902479172</c:v>
                </c:pt>
                <c:pt idx="37">
                  <c:v>0.0742709259939194</c:v>
                </c:pt>
                <c:pt idx="38">
                  <c:v>0.0746902162885665</c:v>
                </c:pt>
                <c:pt idx="39">
                  <c:v>0.0766298930740357</c:v>
                </c:pt>
                <c:pt idx="40">
                  <c:v>0.0784486106443406</c:v>
                </c:pt>
                <c:pt idx="41">
                  <c:v>0.0800020575714111</c:v>
                </c:pt>
                <c:pt idx="42">
                  <c:v>0.0816130978775024</c:v>
                </c:pt>
                <c:pt idx="43">
                  <c:v>0.0835485765123367</c:v>
                </c:pt>
                <c:pt idx="44">
                  <c:v>0.0863075486326218</c:v>
                </c:pt>
                <c:pt idx="45">
                  <c:v>0.0868307431554794</c:v>
                </c:pt>
                <c:pt idx="46">
                  <c:v>0.088551066570282</c:v>
                </c:pt>
                <c:pt idx="47">
                  <c:v>0.0902805734395981</c:v>
                </c:pt>
                <c:pt idx="48">
                  <c:v>0.0919583905792235</c:v>
                </c:pt>
                <c:pt idx="49">
                  <c:v>0.0950896861839294</c:v>
                </c:pt>
                <c:pt idx="50">
                  <c:v>0.0966776366615296</c:v>
                </c:pt>
                <c:pt idx="51">
                  <c:v>0.0983974353075028</c:v>
                </c:pt>
                <c:pt idx="52">
                  <c:v>0.0985870080471038</c:v>
                </c:pt>
                <c:pt idx="53">
                  <c:v>0.101764352116585</c:v>
                </c:pt>
                <c:pt idx="54">
                  <c:v>0.103274636807442</c:v>
                </c:pt>
                <c:pt idx="55">
                  <c:v>0.104258447170258</c:v>
                </c:pt>
                <c:pt idx="56">
                  <c:v>0.106538567733765</c:v>
                </c:pt>
                <c:pt idx="57">
                  <c:v>0.108295756158829</c:v>
                </c:pt>
                <c:pt idx="58">
                  <c:v>0.108587002859116</c:v>
                </c:pt>
                <c:pt idx="59">
                  <c:v>0.110328972988129</c:v>
                </c:pt>
                <c:pt idx="60">
                  <c:v>0.113198802523613</c:v>
                </c:pt>
                <c:pt idx="61">
                  <c:v>0.115013190751076</c:v>
                </c:pt>
                <c:pt idx="62">
                  <c:v>0.115283840274811</c:v>
                </c:pt>
                <c:pt idx="63">
                  <c:v>0.117248312387466</c:v>
                </c:pt>
                <c:pt idx="64">
                  <c:v>0.120164583964348</c:v>
                </c:pt>
                <c:pt idx="65">
                  <c:v>0.121925183386803</c:v>
                </c:pt>
                <c:pt idx="66">
                  <c:v>0.123430745158195</c:v>
                </c:pt>
                <c:pt idx="67">
                  <c:v>0.124047348532677</c:v>
                </c:pt>
                <c:pt idx="68">
                  <c:v>0.125617719254494</c:v>
                </c:pt>
                <c:pt idx="69">
                  <c:v>0.127484059596062</c:v>
                </c:pt>
                <c:pt idx="70">
                  <c:v>0.129124749341011</c:v>
                </c:pt>
                <c:pt idx="71">
                  <c:v>0.132212620325089</c:v>
                </c:pt>
                <c:pt idx="72">
                  <c:v>0.13373300681591</c:v>
                </c:pt>
                <c:pt idx="73">
                  <c:v>0.135422500061989</c:v>
                </c:pt>
                <c:pt idx="74">
                  <c:v>0.137088772287369</c:v>
                </c:pt>
                <c:pt idx="75">
                  <c:v>0.138735103297234</c:v>
                </c:pt>
                <c:pt idx="76">
                  <c:v>0.138974397883415</c:v>
                </c:pt>
                <c:pt idx="77">
                  <c:v>0.140737752342224</c:v>
                </c:pt>
                <c:pt idx="78">
                  <c:v>0.142417930941582</c:v>
                </c:pt>
                <c:pt idx="79">
                  <c:v>0.143955372419357</c:v>
                </c:pt>
                <c:pt idx="80">
                  <c:v>0.145920762877464</c:v>
                </c:pt>
                <c:pt idx="81">
                  <c:v>0.147637937679291</c:v>
                </c:pt>
                <c:pt idx="82">
                  <c:v>0.149332022652626</c:v>
                </c:pt>
                <c:pt idx="83">
                  <c:v>0.152178762359619</c:v>
                </c:pt>
                <c:pt idx="84">
                  <c:v>0.152655383648872</c:v>
                </c:pt>
                <c:pt idx="85">
                  <c:v>0.154659738192558</c:v>
                </c:pt>
                <c:pt idx="86">
                  <c:v>0.156210298891067</c:v>
                </c:pt>
                <c:pt idx="87">
                  <c:v>0.157841018028259</c:v>
                </c:pt>
                <c:pt idx="88">
                  <c:v>0.159791058998108</c:v>
                </c:pt>
                <c:pt idx="89">
                  <c:v>0.162481679978371</c:v>
                </c:pt>
                <c:pt idx="90">
                  <c:v>0.164483935446739</c:v>
                </c:pt>
                <c:pt idx="91">
                  <c:v>0.164668522882462</c:v>
                </c:pt>
                <c:pt idx="92">
                  <c:v>0.166426236076355</c:v>
                </c:pt>
                <c:pt idx="93">
                  <c:v>0.168172273163795</c:v>
                </c:pt>
                <c:pt idx="94">
                  <c:v>0.170158391990662</c:v>
                </c:pt>
                <c:pt idx="95">
                  <c:v>0.171972124257088</c:v>
                </c:pt>
                <c:pt idx="96">
                  <c:v>0.173644300131797</c:v>
                </c:pt>
                <c:pt idx="97">
                  <c:v>0.175328939266205</c:v>
                </c:pt>
                <c:pt idx="98">
                  <c:v>0.17844199915409</c:v>
                </c:pt>
                <c:pt idx="99">
                  <c:v>0.179777535824776</c:v>
                </c:pt>
                <c:pt idx="100">
                  <c:v>0.181182735557556</c:v>
                </c:pt>
                <c:pt idx="101">
                  <c:v>0.181602419428825</c:v>
                </c:pt>
                <c:pt idx="102">
                  <c:v>0.183253473358154</c:v>
                </c:pt>
                <c:pt idx="103">
                  <c:v>0.185107875208854</c:v>
                </c:pt>
                <c:pt idx="104">
                  <c:v>0.186872803974151</c:v>
                </c:pt>
                <c:pt idx="105">
                  <c:v>0.189902950387002</c:v>
                </c:pt>
                <c:pt idx="106">
                  <c:v>0.191472665147782</c:v>
                </c:pt>
                <c:pt idx="107">
                  <c:v>0.193206107783317</c:v>
                </c:pt>
                <c:pt idx="108">
                  <c:v>0.194885499229432</c:v>
                </c:pt>
                <c:pt idx="109">
                  <c:v>0.195153524909019</c:v>
                </c:pt>
                <c:pt idx="110">
                  <c:v>0.196958073720932</c:v>
                </c:pt>
                <c:pt idx="111">
                  <c:v>0.198690073242187</c:v>
                </c:pt>
                <c:pt idx="112">
                  <c:v>0.200522434802055</c:v>
                </c:pt>
                <c:pt idx="113">
                  <c:v>0.203412205553055</c:v>
                </c:pt>
                <c:pt idx="114">
                  <c:v>0.203640873570442</c:v>
                </c:pt>
                <c:pt idx="115">
                  <c:v>0.205332465891839</c:v>
                </c:pt>
                <c:pt idx="116">
                  <c:v>0.207155643997192</c:v>
                </c:pt>
                <c:pt idx="117">
                  <c:v>0.208930149793626</c:v>
                </c:pt>
                <c:pt idx="118">
                  <c:v>0.210801606631279</c:v>
                </c:pt>
                <c:pt idx="119">
                  <c:v>0.213666844439506</c:v>
                </c:pt>
                <c:pt idx="120">
                  <c:v>0.21533390381813</c:v>
                </c:pt>
                <c:pt idx="121">
                  <c:v>0.216096786503792</c:v>
                </c:pt>
                <c:pt idx="122">
                  <c:v>0.217153277349471</c:v>
                </c:pt>
                <c:pt idx="123">
                  <c:v>0.218869796190262</c:v>
                </c:pt>
                <c:pt idx="124">
                  <c:v>0.220748206214905</c:v>
                </c:pt>
                <c:pt idx="125">
                  <c:v>0.223145087842941</c:v>
                </c:pt>
                <c:pt idx="126">
                  <c:v>0.225390048894882</c:v>
                </c:pt>
                <c:pt idx="127">
                  <c:v>0.226853891544341</c:v>
                </c:pt>
                <c:pt idx="128">
                  <c:v>0.227523234186173</c:v>
                </c:pt>
                <c:pt idx="129">
                  <c:v>0.229210234780312</c:v>
                </c:pt>
                <c:pt idx="130">
                  <c:v>0.23116565463066</c:v>
                </c:pt>
                <c:pt idx="131">
                  <c:v>0.232538187503815</c:v>
                </c:pt>
                <c:pt idx="132">
                  <c:v>0.234249327464104</c:v>
                </c:pt>
                <c:pt idx="133">
                  <c:v>0.23772146042347</c:v>
                </c:pt>
                <c:pt idx="134">
                  <c:v>0.237676723880768</c:v>
                </c:pt>
                <c:pt idx="135">
                  <c:v>0.240800016760827</c:v>
                </c:pt>
                <c:pt idx="136">
                  <c:v>0.241227047395705</c:v>
                </c:pt>
                <c:pt idx="137">
                  <c:v>0.242993288083076</c:v>
                </c:pt>
                <c:pt idx="138">
                  <c:v>0.245923859610558</c:v>
                </c:pt>
                <c:pt idx="139">
                  <c:v>0.247525322885513</c:v>
                </c:pt>
                <c:pt idx="140">
                  <c:v>0.247802925596237</c:v>
                </c:pt>
                <c:pt idx="141">
                  <c:v>0.249688288807868</c:v>
                </c:pt>
                <c:pt idx="142">
                  <c:v>0.251404545264244</c:v>
                </c:pt>
                <c:pt idx="143">
                  <c:v>0.253045235009194</c:v>
                </c:pt>
                <c:pt idx="144">
                  <c:v>0.25495499997139</c:v>
                </c:pt>
                <c:pt idx="145">
                  <c:v>0.257728928003312</c:v>
                </c:pt>
                <c:pt idx="146">
                  <c:v>0.259599466495515</c:v>
                </c:pt>
                <c:pt idx="147">
                  <c:v>0.261034184474945</c:v>
                </c:pt>
                <c:pt idx="148">
                  <c:v>0.261644228239059</c:v>
                </c:pt>
                <c:pt idx="149">
                  <c:v>0.26326904372692</c:v>
                </c:pt>
                <c:pt idx="150">
                  <c:v>0.265057980666161</c:v>
                </c:pt>
                <c:pt idx="151">
                  <c:v>0.267768018093109</c:v>
                </c:pt>
                <c:pt idx="152">
                  <c:v>0.268460712947846</c:v>
                </c:pt>
                <c:pt idx="153">
                  <c:v>0.271321096644402</c:v>
                </c:pt>
                <c:pt idx="154">
                  <c:v>0.271964725613594</c:v>
                </c:pt>
                <c:pt idx="155">
                  <c:v>0.274657052092553</c:v>
                </c:pt>
                <c:pt idx="156">
                  <c:v>0.276375670008659</c:v>
                </c:pt>
                <c:pt idx="157">
                  <c:v>0.278150569381714</c:v>
                </c:pt>
                <c:pt idx="158">
                  <c:v>0.27974612900734</c:v>
                </c:pt>
                <c:pt idx="159">
                  <c:v>0.27992638710022</c:v>
                </c:pt>
                <c:pt idx="160">
                  <c:v>0.281823819994927</c:v>
                </c:pt>
                <c:pt idx="161">
                  <c:v>0.283543093872071</c:v>
                </c:pt>
                <c:pt idx="162">
                  <c:v>0.285487624769211</c:v>
                </c:pt>
                <c:pt idx="163">
                  <c:v>0.288319146180153</c:v>
                </c:pt>
                <c:pt idx="164">
                  <c:v>0.288724005331993</c:v>
                </c:pt>
                <c:pt idx="165">
                  <c:v>0.29049824874401</c:v>
                </c:pt>
                <c:pt idx="166">
                  <c:v>0.292220802426338</c:v>
                </c:pt>
                <c:pt idx="167">
                  <c:v>0.294217679014206</c:v>
                </c:pt>
                <c:pt idx="168">
                  <c:v>0.297149300079345</c:v>
                </c:pt>
                <c:pt idx="169">
                  <c:v>0.29856512638092</c:v>
                </c:pt>
                <c:pt idx="170">
                  <c:v>0.298881299600601</c:v>
                </c:pt>
                <c:pt idx="171">
                  <c:v>0.300769155464172</c:v>
                </c:pt>
                <c:pt idx="172">
                  <c:v>0.302546416296958</c:v>
                </c:pt>
                <c:pt idx="173">
                  <c:v>0.304150896992683</c:v>
                </c:pt>
                <c:pt idx="174">
                  <c:v>0.30722643590927</c:v>
                </c:pt>
                <c:pt idx="175">
                  <c:v>0.309052106666565</c:v>
                </c:pt>
                <c:pt idx="176">
                  <c:v>0.309440435600281</c:v>
                </c:pt>
                <c:pt idx="177">
                  <c:v>0.312388586883544</c:v>
                </c:pt>
                <c:pt idx="178">
                  <c:v>0.312809582676887</c:v>
                </c:pt>
                <c:pt idx="179">
                  <c:v>0.314286150970459</c:v>
                </c:pt>
                <c:pt idx="180">
                  <c:v>0.316160100460052</c:v>
                </c:pt>
                <c:pt idx="181">
                  <c:v>0.318093217635154</c:v>
                </c:pt>
                <c:pt idx="182">
                  <c:v>0.319435707492828</c:v>
                </c:pt>
                <c:pt idx="183">
                  <c:v>0.321492014150619</c:v>
                </c:pt>
                <c:pt idx="184">
                  <c:v>0.323107121415139</c:v>
                </c:pt>
                <c:pt idx="185">
                  <c:v>0.324785988092423</c:v>
                </c:pt>
                <c:pt idx="186">
                  <c:v>0.326614676270485</c:v>
                </c:pt>
                <c:pt idx="187">
                  <c:v>0.328381704111099</c:v>
                </c:pt>
                <c:pt idx="188">
                  <c:v>0.330037743344307</c:v>
                </c:pt>
                <c:pt idx="189">
                  <c:v>0.331861315026282</c:v>
                </c:pt>
                <c:pt idx="190">
                  <c:v>0.333465926914215</c:v>
                </c:pt>
                <c:pt idx="191">
                  <c:v>0.335138627557754</c:v>
                </c:pt>
                <c:pt idx="192">
                  <c:v>0.336986207413674</c:v>
                </c:pt>
                <c:pt idx="193">
                  <c:v>0.338864223861695</c:v>
                </c:pt>
                <c:pt idx="194">
                  <c:v>0.340483660469055</c:v>
                </c:pt>
                <c:pt idx="195">
                  <c:v>0.339121360588075</c:v>
                </c:pt>
                <c:pt idx="196">
                  <c:v>0.339121360588075</c:v>
                </c:pt>
                <c:pt idx="197">
                  <c:v>0.337479490113258</c:v>
                </c:pt>
                <c:pt idx="198">
                  <c:v>0.335868449807166</c:v>
                </c:pt>
                <c:pt idx="199">
                  <c:v>0.334030184597969</c:v>
                </c:pt>
                <c:pt idx="200">
                  <c:v>0.332520162291527</c:v>
                </c:pt>
                <c:pt idx="201">
                  <c:v>0.330615907402038</c:v>
                </c:pt>
                <c:pt idx="202">
                  <c:v>0.32883326768875</c:v>
                </c:pt>
                <c:pt idx="203">
                  <c:v>0.327146660671234</c:v>
                </c:pt>
                <c:pt idx="204">
                  <c:v>0.325499804892541</c:v>
                </c:pt>
                <c:pt idx="205">
                  <c:v>0.323463570642471</c:v>
                </c:pt>
                <c:pt idx="206">
                  <c:v>0.322890260696411</c:v>
                </c:pt>
                <c:pt idx="207">
                  <c:v>0.320312071437835</c:v>
                </c:pt>
                <c:pt idx="208">
                  <c:v>0.31859384709835</c:v>
                </c:pt>
                <c:pt idx="209">
                  <c:v>0.316808845925331</c:v>
                </c:pt>
                <c:pt idx="210">
                  <c:v>0.315189802894593</c:v>
                </c:pt>
                <c:pt idx="211">
                  <c:v>0.314793733620643</c:v>
                </c:pt>
                <c:pt idx="212">
                  <c:v>0.312801055183411</c:v>
                </c:pt>
                <c:pt idx="213">
                  <c:v>0.310985617418289</c:v>
                </c:pt>
                <c:pt idx="214">
                  <c:v>0.309160733814239</c:v>
                </c:pt>
                <c:pt idx="215">
                  <c:v>0.306132686476707</c:v>
                </c:pt>
                <c:pt idx="216">
                  <c:v>0.304591046848296</c:v>
                </c:pt>
                <c:pt idx="217">
                  <c:v>0.302875446352958</c:v>
                </c:pt>
                <c:pt idx="218">
                  <c:v>0.30106184527874</c:v>
                </c:pt>
                <c:pt idx="219">
                  <c:v>0.299538047790527</c:v>
                </c:pt>
                <c:pt idx="220">
                  <c:v>0.297690730319023</c:v>
                </c:pt>
                <c:pt idx="221">
                  <c:v>0.295931836395263</c:v>
                </c:pt>
                <c:pt idx="222">
                  <c:v>0.294357529907227</c:v>
                </c:pt>
                <c:pt idx="223">
                  <c:v>0.292638256030083</c:v>
                </c:pt>
                <c:pt idx="224">
                  <c:v>0.292165439314842</c:v>
                </c:pt>
                <c:pt idx="225">
                  <c:v>0.288948606390953</c:v>
                </c:pt>
                <c:pt idx="226">
                  <c:v>0.287450260190964</c:v>
                </c:pt>
                <c:pt idx="227">
                  <c:v>0.285758405485152</c:v>
                </c:pt>
                <c:pt idx="228">
                  <c:v>0.284087147955894</c:v>
                </c:pt>
                <c:pt idx="229">
                  <c:v>0.282428484878541</c:v>
                </c:pt>
                <c:pt idx="230">
                  <c:v>0.281117743535042</c:v>
                </c:pt>
                <c:pt idx="231">
                  <c:v>0.280406419386863</c:v>
                </c:pt>
                <c:pt idx="232">
                  <c:v>0.278450868344307</c:v>
                </c:pt>
                <c:pt idx="233">
                  <c:v>0.275394614682198</c:v>
                </c:pt>
                <c:pt idx="234">
                  <c:v>0.273724144306184</c:v>
                </c:pt>
                <c:pt idx="235">
                  <c:v>0.271958559579849</c:v>
                </c:pt>
                <c:pt idx="236">
                  <c:v>0.270475300483704</c:v>
                </c:pt>
                <c:pt idx="237">
                  <c:v>0.270093137583733</c:v>
                </c:pt>
                <c:pt idx="238">
                  <c:v>0.268291212615967</c:v>
                </c:pt>
                <c:pt idx="239">
                  <c:v>0.266628351387977</c:v>
                </c:pt>
                <c:pt idx="240">
                  <c:v>0.263504402546882</c:v>
                </c:pt>
                <c:pt idx="241">
                  <c:v>0.2619185511446</c:v>
                </c:pt>
                <c:pt idx="242">
                  <c:v>0.260103244571686</c:v>
                </c:pt>
                <c:pt idx="243">
                  <c:v>0.258526183047295</c:v>
                </c:pt>
                <c:pt idx="244">
                  <c:v>0.256665352778435</c:v>
                </c:pt>
                <c:pt idx="245">
                  <c:v>0.255324961996078</c:v>
                </c:pt>
                <c:pt idx="246">
                  <c:v>0.253547438778877</c:v>
                </c:pt>
                <c:pt idx="247">
                  <c:v>0.251795366849899</c:v>
                </c:pt>
                <c:pt idx="248">
                  <c:v>0.250095247035026</c:v>
                </c:pt>
                <c:pt idx="249">
                  <c:v>0.248471349892617</c:v>
                </c:pt>
                <c:pt idx="250">
                  <c:v>0.246742630176544</c:v>
                </c:pt>
                <c:pt idx="251">
                  <c:v>0.246382638759614</c:v>
                </c:pt>
                <c:pt idx="252">
                  <c:v>0.244324364218712</c:v>
                </c:pt>
                <c:pt idx="253">
                  <c:v>0.241428427433967</c:v>
                </c:pt>
                <c:pt idx="254">
                  <c:v>0.239635161151886</c:v>
                </c:pt>
                <c:pt idx="255">
                  <c:v>0.23808446926117</c:v>
                </c:pt>
                <c:pt idx="256">
                  <c:v>0.237645631327629</c:v>
                </c:pt>
                <c:pt idx="257">
                  <c:v>0.235634061212539</c:v>
                </c:pt>
                <c:pt idx="258">
                  <c:v>0.23404020708561</c:v>
                </c:pt>
                <c:pt idx="259">
                  <c:v>0.230925966467858</c:v>
                </c:pt>
                <c:pt idx="260">
                  <c:v>0.229377111268043</c:v>
                </c:pt>
                <c:pt idx="261">
                  <c:v>0.227553801970482</c:v>
                </c:pt>
                <c:pt idx="262">
                  <c:v>0.225999961466789</c:v>
                </c:pt>
                <c:pt idx="263">
                  <c:v>0.224339330506324</c:v>
                </c:pt>
                <c:pt idx="264">
                  <c:v>0.222703626065255</c:v>
                </c:pt>
                <c:pt idx="265">
                  <c:v>0.220976611847877</c:v>
                </c:pt>
                <c:pt idx="266">
                  <c:v>0.219335003757477</c:v>
                </c:pt>
                <c:pt idx="267">
                  <c:v>0.21754737874031</c:v>
                </c:pt>
                <c:pt idx="268">
                  <c:v>0.21590970641613</c:v>
                </c:pt>
                <c:pt idx="269">
                  <c:v>0.214121031861305</c:v>
                </c:pt>
                <c:pt idx="270">
                  <c:v>0.212689331302643</c:v>
                </c:pt>
                <c:pt idx="271">
                  <c:v>0.211030668225288</c:v>
                </c:pt>
                <c:pt idx="272">
                  <c:v>0.210367622809411</c:v>
                </c:pt>
                <c:pt idx="273">
                  <c:v>0.20876930814743</c:v>
                </c:pt>
                <c:pt idx="274">
                  <c:v>0.206931436514854</c:v>
                </c:pt>
                <c:pt idx="275">
                  <c:v>0.203996273260116</c:v>
                </c:pt>
                <c:pt idx="276">
                  <c:v>0.201948494095802</c:v>
                </c:pt>
                <c:pt idx="277">
                  <c:v>0.200568220882416</c:v>
                </c:pt>
                <c:pt idx="278">
                  <c:v>0.198778365597724</c:v>
                </c:pt>
                <c:pt idx="279">
                  <c:v>0.197260471758842</c:v>
                </c:pt>
                <c:pt idx="280">
                  <c:v>0.195640379190445</c:v>
                </c:pt>
                <c:pt idx="281">
                  <c:v>0.19401425178051</c:v>
                </c:pt>
                <c:pt idx="282">
                  <c:v>0.192337352986336</c:v>
                </c:pt>
                <c:pt idx="283">
                  <c:v>0.190454744811057</c:v>
                </c:pt>
                <c:pt idx="284">
                  <c:v>0.189879073405265</c:v>
                </c:pt>
                <c:pt idx="285">
                  <c:v>0.186976445817948</c:v>
                </c:pt>
                <c:pt idx="286">
                  <c:v>0.185232245421409</c:v>
                </c:pt>
                <c:pt idx="287">
                  <c:v>0.183956401205062</c:v>
                </c:pt>
                <c:pt idx="288">
                  <c:v>0.183246126594544</c:v>
                </c:pt>
                <c:pt idx="289">
                  <c:v>0.180130836439133</c:v>
                </c:pt>
                <c:pt idx="290">
                  <c:v>0.178568337249756</c:v>
                </c:pt>
                <c:pt idx="291">
                  <c:v>0.17705109937191</c:v>
                </c:pt>
                <c:pt idx="292">
                  <c:v>0.175523759694099</c:v>
                </c:pt>
                <c:pt idx="293">
                  <c:v>0.1737426942873</c:v>
                </c:pt>
                <c:pt idx="294">
                  <c:v>0.172023026833534</c:v>
                </c:pt>
                <c:pt idx="295">
                  <c:v>0.170423137865067</c:v>
                </c:pt>
                <c:pt idx="296">
                  <c:v>0.169689511041641</c:v>
                </c:pt>
                <c:pt idx="297">
                  <c:v>0.166687308568954</c:v>
                </c:pt>
                <c:pt idx="298">
                  <c:v>0.164913721117973</c:v>
                </c:pt>
                <c:pt idx="299">
                  <c:v>0.163197202277184</c:v>
                </c:pt>
                <c:pt idx="300">
                  <c:v>0.16146362844944</c:v>
                </c:pt>
                <c:pt idx="301">
                  <c:v>0.159913330135345</c:v>
                </c:pt>
                <c:pt idx="302">
                  <c:v>0.158140398645401</c:v>
                </c:pt>
                <c:pt idx="303">
                  <c:v>0.156577243494988</c:v>
                </c:pt>
                <c:pt idx="304">
                  <c:v>0.154752097506523</c:v>
                </c:pt>
                <c:pt idx="305">
                  <c:v>0.153147879195213</c:v>
                </c:pt>
                <c:pt idx="306">
                  <c:v>0.151500105071068</c:v>
                </c:pt>
                <c:pt idx="307">
                  <c:v>0.149546259527206</c:v>
                </c:pt>
                <c:pt idx="308">
                  <c:v>0.147911473431587</c:v>
                </c:pt>
                <c:pt idx="309">
                  <c:v>0.146264224076271</c:v>
                </c:pt>
                <c:pt idx="310">
                  <c:v>0.144677060751915</c:v>
                </c:pt>
                <c:pt idx="311">
                  <c:v>0.14291449344635</c:v>
                </c:pt>
                <c:pt idx="312">
                  <c:v>0.141407094984055</c:v>
                </c:pt>
                <c:pt idx="313">
                  <c:v>0.139853123288155</c:v>
                </c:pt>
                <c:pt idx="314">
                  <c:v>0.138765539889336</c:v>
                </c:pt>
                <c:pt idx="315">
                  <c:v>0.136344650087356</c:v>
                </c:pt>
                <c:pt idx="316">
                  <c:v>0.134901011037827</c:v>
                </c:pt>
                <c:pt idx="317">
                  <c:v>0.133057891716957</c:v>
                </c:pt>
                <c:pt idx="318">
                  <c:v>0.131253474097252</c:v>
                </c:pt>
                <c:pt idx="319">
                  <c:v>0.130854256210327</c:v>
                </c:pt>
                <c:pt idx="320">
                  <c:v>0.12806287961483</c:v>
                </c:pt>
                <c:pt idx="321">
                  <c:v>0.126219497909546</c:v>
                </c:pt>
                <c:pt idx="322">
                  <c:v>0.124444467344284</c:v>
                </c:pt>
                <c:pt idx="323">
                  <c:v>0.122687672495842</c:v>
                </c:pt>
                <c:pt idx="324">
                  <c:v>0.122214593396187</c:v>
                </c:pt>
                <c:pt idx="325">
                  <c:v>0.119343976707459</c:v>
                </c:pt>
                <c:pt idx="326">
                  <c:v>0.117722178640366</c:v>
                </c:pt>
                <c:pt idx="327">
                  <c:v>0.115827894358635</c:v>
                </c:pt>
                <c:pt idx="328">
                  <c:v>0.114077003159523</c:v>
                </c:pt>
                <c:pt idx="329">
                  <c:v>0.112371898040771</c:v>
                </c:pt>
                <c:pt idx="330">
                  <c:v>0.110696442360878</c:v>
                </c:pt>
                <c:pt idx="331">
                  <c:v>0.110578369374275</c:v>
                </c:pt>
                <c:pt idx="332">
                  <c:v>0.108051738653183</c:v>
                </c:pt>
                <c:pt idx="333">
                  <c:v>0.105542556495667</c:v>
                </c:pt>
                <c:pt idx="334">
                  <c:v>0.105294603223801</c:v>
                </c:pt>
                <c:pt idx="335">
                  <c:v>0.103429443612099</c:v>
                </c:pt>
                <c:pt idx="336">
                  <c:v>0.10166359650135</c:v>
                </c:pt>
                <c:pt idx="337">
                  <c:v>0.0999154603385925</c:v>
                </c:pt>
                <c:pt idx="338">
                  <c:v>0.0978695178651809</c:v>
                </c:pt>
                <c:pt idx="339">
                  <c:v>0.0950297313451766</c:v>
                </c:pt>
                <c:pt idx="340">
                  <c:v>0.0946799729204178</c:v>
                </c:pt>
                <c:pt idx="341">
                  <c:v>0.0931164241933823</c:v>
                </c:pt>
                <c:pt idx="342">
                  <c:v>0.0911468355846405</c:v>
                </c:pt>
                <c:pt idx="343">
                  <c:v>0.0894158856010437</c:v>
                </c:pt>
                <c:pt idx="344">
                  <c:v>0.0861879013395308</c:v>
                </c:pt>
                <c:pt idx="345">
                  <c:v>0.0846298626852035</c:v>
                </c:pt>
                <c:pt idx="346">
                  <c:v>0.0842508483982087</c:v>
                </c:pt>
                <c:pt idx="347">
                  <c:v>0.0825176681470872</c:v>
                </c:pt>
                <c:pt idx="348">
                  <c:v>0.0808481161165237</c:v>
                </c:pt>
                <c:pt idx="349">
                  <c:v>0.0784120080184936</c:v>
                </c:pt>
                <c:pt idx="350">
                  <c:v>0.07758077419281</c:v>
                </c:pt>
                <c:pt idx="351">
                  <c:v>0.074110871500969</c:v>
                </c:pt>
                <c:pt idx="352">
                  <c:v>0.0726673636436463</c:v>
                </c:pt>
                <c:pt idx="353">
                  <c:v>0.0717135962963104</c:v>
                </c:pt>
                <c:pt idx="354">
                  <c:v>0.0693878208446503</c:v>
                </c:pt>
                <c:pt idx="355">
                  <c:v>0.0677880630683899</c:v>
                </c:pt>
                <c:pt idx="356">
                  <c:v>0.0665754534959794</c:v>
                </c:pt>
                <c:pt idx="357">
                  <c:v>0.0644505333137513</c:v>
                </c:pt>
                <c:pt idx="358">
                  <c:v>0.0625521820735931</c:v>
                </c:pt>
                <c:pt idx="359">
                  <c:v>0.0610526551437378</c:v>
                </c:pt>
                <c:pt idx="360">
                  <c:v>0.0593095042848587</c:v>
                </c:pt>
                <c:pt idx="361">
                  <c:v>0.0578410699081421</c:v>
                </c:pt>
                <c:pt idx="362">
                  <c:v>0.055886568403244</c:v>
                </c:pt>
                <c:pt idx="363">
                  <c:v>0.0540909406614303</c:v>
                </c:pt>
                <c:pt idx="364">
                  <c:v>0.0528112918710709</c:v>
                </c:pt>
                <c:pt idx="365">
                  <c:v>0.0511145830535889</c:v>
                </c:pt>
                <c:pt idx="366">
                  <c:v>0.0493968834829331</c:v>
                </c:pt>
                <c:pt idx="367">
                  <c:v>0.0476459922838211</c:v>
                </c:pt>
                <c:pt idx="368">
                  <c:v>0.0464613266515731</c:v>
                </c:pt>
                <c:pt idx="369">
                  <c:v>0.0455072969198227</c:v>
                </c:pt>
                <c:pt idx="370">
                  <c:v>0.0435878237342834</c:v>
                </c:pt>
                <c:pt idx="371">
                  <c:v>0.0406037257862092</c:v>
                </c:pt>
                <c:pt idx="372">
                  <c:v>0.0390825521421433</c:v>
                </c:pt>
                <c:pt idx="373">
                  <c:v>0.037272230873108</c:v>
                </c:pt>
                <c:pt idx="374">
                  <c:v>0.0366099726104737</c:v>
                </c:pt>
                <c:pt idx="375">
                  <c:v>0.0353029046487808</c:v>
                </c:pt>
                <c:pt idx="376">
                  <c:v>0.0327319309616088</c:v>
                </c:pt>
                <c:pt idx="377">
                  <c:v>0.0317584847831726</c:v>
                </c:pt>
                <c:pt idx="378">
                  <c:v>0.0286527716588974</c:v>
                </c:pt>
                <c:pt idx="379">
                  <c:v>0.0271369768953324</c:v>
                </c:pt>
                <c:pt idx="380">
                  <c:v>0.025340693192482</c:v>
                </c:pt>
                <c:pt idx="381">
                  <c:v>0.0235997726011276</c:v>
                </c:pt>
                <c:pt idx="382">
                  <c:v>0.0219333691835404</c:v>
                </c:pt>
                <c:pt idx="383">
                  <c:v>0.0204540458536147</c:v>
                </c:pt>
                <c:pt idx="384">
                  <c:v>0.0187570746517182</c:v>
                </c:pt>
                <c:pt idx="385">
                  <c:v>0.0182416204690932</c:v>
                </c:pt>
                <c:pt idx="386">
                  <c:v>0.0164499284934998</c:v>
                </c:pt>
                <c:pt idx="387">
                  <c:v>0.0145988064479828</c:v>
                </c:pt>
                <c:pt idx="388">
                  <c:v>0.0126858928728104</c:v>
                </c:pt>
                <c:pt idx="389">
                  <c:v>0.00978680747509003</c:v>
                </c:pt>
                <c:pt idx="390">
                  <c:v>0.00811541875362397</c:v>
                </c:pt>
                <c:pt idx="391">
                  <c:v>0.00635245787143707</c:v>
                </c:pt>
                <c:pt idx="392">
                  <c:v>0.00440727101325989</c:v>
                </c:pt>
                <c:pt idx="393">
                  <c:v>0.0039297313785553</c:v>
                </c:pt>
                <c:pt idx="394">
                  <c:v>0.00121090407371521</c:v>
                </c:pt>
                <c:pt idx="395">
                  <c:v>-0.000260810108184814</c:v>
                </c:pt>
                <c:pt idx="396">
                  <c:v>-0.000623950138092041</c:v>
                </c:pt>
                <c:pt idx="397">
                  <c:v>-0.000678526096343995</c:v>
                </c:pt>
              </c:numCache>
            </c:numRef>
          </c:xVal>
          <c:yVal>
            <c:numRef>
              <c:f>'BY green'!$G$3:$G$400</c:f>
              <c:numCache>
                <c:formatCode>General</c:formatCode>
                <c:ptCount val="398"/>
                <c:pt idx="0">
                  <c:v>0.0202063635301332</c:v>
                </c:pt>
                <c:pt idx="1">
                  <c:v>0.0292275633815556</c:v>
                </c:pt>
                <c:pt idx="2">
                  <c:v>0.030660838124305</c:v>
                </c:pt>
                <c:pt idx="3">
                  <c:v>0.040187899649639</c:v>
                </c:pt>
                <c:pt idx="4">
                  <c:v>0.0913642389936897</c:v>
                </c:pt>
                <c:pt idx="5">
                  <c:v>0.0731251153065459</c:v>
                </c:pt>
                <c:pt idx="6">
                  <c:v>0.148610918424679</c:v>
                </c:pt>
                <c:pt idx="7">
                  <c:v>0.163646251510383</c:v>
                </c:pt>
                <c:pt idx="8">
                  <c:v>0.142962129732667</c:v>
                </c:pt>
                <c:pt idx="9">
                  <c:v>0.242813603477539</c:v>
                </c:pt>
                <c:pt idx="10">
                  <c:v>0.24955842579636</c:v>
                </c:pt>
                <c:pt idx="11">
                  <c:v>0.291910289273287</c:v>
                </c:pt>
                <c:pt idx="12">
                  <c:v>0.27052358183736</c:v>
                </c:pt>
                <c:pt idx="13">
                  <c:v>0.325690607720047</c:v>
                </c:pt>
                <c:pt idx="14">
                  <c:v>0.289212360345758</c:v>
                </c:pt>
                <c:pt idx="15">
                  <c:v>0.369560056218708</c:v>
                </c:pt>
                <c:pt idx="16">
                  <c:v>0.327151985889124</c:v>
                </c:pt>
                <c:pt idx="17">
                  <c:v>0.335273876098037</c:v>
                </c:pt>
                <c:pt idx="18">
                  <c:v>0.348538693325051</c:v>
                </c:pt>
                <c:pt idx="19">
                  <c:v>0.384173837909486</c:v>
                </c:pt>
                <c:pt idx="20">
                  <c:v>0.350449726315384</c:v>
                </c:pt>
                <c:pt idx="21">
                  <c:v>0.347892314519497</c:v>
                </c:pt>
                <c:pt idx="22">
                  <c:v>0.290673738514837</c:v>
                </c:pt>
                <c:pt idx="23">
                  <c:v>0.2710575469376</c:v>
                </c:pt>
                <c:pt idx="24">
                  <c:v>0.297249940275686</c:v>
                </c:pt>
                <c:pt idx="25">
                  <c:v>0.278589265193616</c:v>
                </c:pt>
                <c:pt idx="26">
                  <c:v>0.276144267103043</c:v>
                </c:pt>
                <c:pt idx="27">
                  <c:v>0.226063961385801</c:v>
                </c:pt>
                <c:pt idx="28">
                  <c:v>0.211984144795263</c:v>
                </c:pt>
                <c:pt idx="29">
                  <c:v>0.21400759149091</c:v>
                </c:pt>
                <c:pt idx="30">
                  <c:v>0.278083403519705</c:v>
                </c:pt>
                <c:pt idx="31">
                  <c:v>0.197342259678158</c:v>
                </c:pt>
                <c:pt idx="32">
                  <c:v>0.2264574093544</c:v>
                </c:pt>
                <c:pt idx="33">
                  <c:v>0.165866422190328</c:v>
                </c:pt>
                <c:pt idx="34">
                  <c:v>0.192508470349669</c:v>
                </c:pt>
                <c:pt idx="35">
                  <c:v>0.212208972205891</c:v>
                </c:pt>
                <c:pt idx="36">
                  <c:v>0.22004982815152</c:v>
                </c:pt>
                <c:pt idx="37">
                  <c:v>0.252312561576545</c:v>
                </c:pt>
                <c:pt idx="38">
                  <c:v>0.212602420174489</c:v>
                </c:pt>
                <c:pt idx="39">
                  <c:v>0.219122415082682</c:v>
                </c:pt>
                <c:pt idx="40">
                  <c:v>0.192452263497012</c:v>
                </c:pt>
                <c:pt idx="41">
                  <c:v>0.193660710829135</c:v>
                </c:pt>
                <c:pt idx="42">
                  <c:v>0.212658627027146</c:v>
                </c:pt>
                <c:pt idx="43">
                  <c:v>0.199674844063416</c:v>
                </c:pt>
                <c:pt idx="44">
                  <c:v>0.210831904315799</c:v>
                </c:pt>
                <c:pt idx="45">
                  <c:v>0.164995215974147</c:v>
                </c:pt>
                <c:pt idx="46">
                  <c:v>0.187281233052583</c:v>
                </c:pt>
                <c:pt idx="47">
                  <c:v>0.173594864430643</c:v>
                </c:pt>
                <c:pt idx="48">
                  <c:v>0.20937052614672</c:v>
                </c:pt>
                <c:pt idx="49">
                  <c:v>0.22395620441117</c:v>
                </c:pt>
                <c:pt idx="50">
                  <c:v>0.1604986677616</c:v>
                </c:pt>
                <c:pt idx="51">
                  <c:v>0.189782437995813</c:v>
                </c:pt>
                <c:pt idx="52">
                  <c:v>0.188096232416107</c:v>
                </c:pt>
                <c:pt idx="53">
                  <c:v>0.203806047733694</c:v>
                </c:pt>
                <c:pt idx="54">
                  <c:v>0.228537062902703</c:v>
                </c:pt>
                <c:pt idx="55">
                  <c:v>0.164798491989848</c:v>
                </c:pt>
                <c:pt idx="56">
                  <c:v>0.206082425266296</c:v>
                </c:pt>
                <c:pt idx="57">
                  <c:v>0.227384822423237</c:v>
                </c:pt>
                <c:pt idx="58">
                  <c:v>0.139477304867943</c:v>
                </c:pt>
                <c:pt idx="59">
                  <c:v>0.207122252040447</c:v>
                </c:pt>
                <c:pt idx="60">
                  <c:v>0.216761727271095</c:v>
                </c:pt>
                <c:pt idx="61">
                  <c:v>0.170419177255532</c:v>
                </c:pt>
                <c:pt idx="62">
                  <c:v>0.166063146174627</c:v>
                </c:pt>
                <c:pt idx="63">
                  <c:v>0.174550380925809</c:v>
                </c:pt>
                <c:pt idx="64">
                  <c:v>0.207009838335134</c:v>
                </c:pt>
                <c:pt idx="65">
                  <c:v>0.207824837698657</c:v>
                </c:pt>
                <c:pt idx="66">
                  <c:v>0.178793998301401</c:v>
                </c:pt>
                <c:pt idx="67">
                  <c:v>0.159121599871508</c:v>
                </c:pt>
                <c:pt idx="68">
                  <c:v>0.213586040095983</c:v>
                </c:pt>
                <c:pt idx="69">
                  <c:v>0.151870915878776</c:v>
                </c:pt>
                <c:pt idx="70">
                  <c:v>0.201023808527181</c:v>
                </c:pt>
                <c:pt idx="71">
                  <c:v>0.257118247478705</c:v>
                </c:pt>
                <c:pt idx="72">
                  <c:v>0.194475710192659</c:v>
                </c:pt>
                <c:pt idx="73">
                  <c:v>0.154091086558721</c:v>
                </c:pt>
                <c:pt idx="74">
                  <c:v>0.198494500157622</c:v>
                </c:pt>
                <c:pt idx="75">
                  <c:v>0.16139797740411</c:v>
                </c:pt>
                <c:pt idx="76">
                  <c:v>0.199927774900372</c:v>
                </c:pt>
                <c:pt idx="77">
                  <c:v>0.23337085223119</c:v>
                </c:pt>
                <c:pt idx="78">
                  <c:v>0.111233361407882</c:v>
                </c:pt>
                <c:pt idx="79">
                  <c:v>0.179721411370239</c:v>
                </c:pt>
                <c:pt idx="80">
                  <c:v>0.155777292138426</c:v>
                </c:pt>
                <c:pt idx="81">
                  <c:v>0.150072296593757</c:v>
                </c:pt>
                <c:pt idx="82">
                  <c:v>0.150802985678296</c:v>
                </c:pt>
                <c:pt idx="83">
                  <c:v>0.168002282591288</c:v>
                </c:pt>
                <c:pt idx="84">
                  <c:v>0.189529507158857</c:v>
                </c:pt>
                <c:pt idx="85">
                  <c:v>0.176601931047785</c:v>
                </c:pt>
                <c:pt idx="86">
                  <c:v>0.206700700645521</c:v>
                </c:pt>
                <c:pt idx="87">
                  <c:v>0.183093822529648</c:v>
                </c:pt>
                <c:pt idx="88">
                  <c:v>0.112638532724303</c:v>
                </c:pt>
                <c:pt idx="89">
                  <c:v>0.160807805451213</c:v>
                </c:pt>
                <c:pt idx="90">
                  <c:v>0.159515047840105</c:v>
                </c:pt>
                <c:pt idx="91">
                  <c:v>0.165697801632357</c:v>
                </c:pt>
                <c:pt idx="92">
                  <c:v>0.221314482336298</c:v>
                </c:pt>
                <c:pt idx="93">
                  <c:v>0.167721248328004</c:v>
                </c:pt>
                <c:pt idx="94">
                  <c:v>0.163927285773667</c:v>
                </c:pt>
                <c:pt idx="95">
                  <c:v>0.163842975494682</c:v>
                </c:pt>
                <c:pt idx="96">
                  <c:v>0.17578693168426</c:v>
                </c:pt>
                <c:pt idx="97">
                  <c:v>0.189079852337602</c:v>
                </c:pt>
                <c:pt idx="98">
                  <c:v>0.191468643575518</c:v>
                </c:pt>
                <c:pt idx="99">
                  <c:v>0.162156769914977</c:v>
                </c:pt>
                <c:pt idx="100">
                  <c:v>0.18059261758642</c:v>
                </c:pt>
                <c:pt idx="101">
                  <c:v>0.18556692404655</c:v>
                </c:pt>
                <c:pt idx="102">
                  <c:v>0.236377918848332</c:v>
                </c:pt>
                <c:pt idx="103">
                  <c:v>0.18112658268666</c:v>
                </c:pt>
                <c:pt idx="104">
                  <c:v>0.200574153705925</c:v>
                </c:pt>
                <c:pt idx="105">
                  <c:v>0.202119842153988</c:v>
                </c:pt>
                <c:pt idx="106">
                  <c:v>0.21097242144744</c:v>
                </c:pt>
                <c:pt idx="107">
                  <c:v>0.199871568047715</c:v>
                </c:pt>
                <c:pt idx="108">
                  <c:v>0.174943828894408</c:v>
                </c:pt>
                <c:pt idx="109">
                  <c:v>0.133828516175931</c:v>
                </c:pt>
                <c:pt idx="110">
                  <c:v>0.152095743289403</c:v>
                </c:pt>
                <c:pt idx="111">
                  <c:v>0.140179890526154</c:v>
                </c:pt>
                <c:pt idx="112">
                  <c:v>0.188433473532049</c:v>
                </c:pt>
                <c:pt idx="113">
                  <c:v>0.186943991936643</c:v>
                </c:pt>
                <c:pt idx="114">
                  <c:v>0.178260033201161</c:v>
                </c:pt>
                <c:pt idx="115">
                  <c:v>0.21631207244984</c:v>
                </c:pt>
                <c:pt idx="116">
                  <c:v>0.209482939852034</c:v>
                </c:pt>
                <c:pt idx="117">
                  <c:v>0.199983981753029</c:v>
                </c:pt>
                <c:pt idx="118">
                  <c:v>0.159402634134792</c:v>
                </c:pt>
                <c:pt idx="119">
                  <c:v>0.188011922137123</c:v>
                </c:pt>
                <c:pt idx="120">
                  <c:v>0.195852778082751</c:v>
                </c:pt>
                <c:pt idx="121">
                  <c:v>0.232078094620083</c:v>
                </c:pt>
                <c:pt idx="122">
                  <c:v>0.187534163889539</c:v>
                </c:pt>
                <c:pt idx="123">
                  <c:v>0.180564514160091</c:v>
                </c:pt>
                <c:pt idx="124">
                  <c:v>0.195375019835168</c:v>
                </c:pt>
                <c:pt idx="125">
                  <c:v>0.137060410203699</c:v>
                </c:pt>
                <c:pt idx="126">
                  <c:v>0.168451937412543</c:v>
                </c:pt>
                <c:pt idx="127">
                  <c:v>0.236293608569346</c:v>
                </c:pt>
                <c:pt idx="128">
                  <c:v>0.135880066297905</c:v>
                </c:pt>
                <c:pt idx="129">
                  <c:v>0.175056242599721</c:v>
                </c:pt>
                <c:pt idx="130">
                  <c:v>0.217267588945006</c:v>
                </c:pt>
                <c:pt idx="131">
                  <c:v>0.236012574306062</c:v>
                </c:pt>
                <c:pt idx="132">
                  <c:v>0.20209173872766</c:v>
                </c:pt>
                <c:pt idx="133">
                  <c:v>0.168170903149259</c:v>
                </c:pt>
                <c:pt idx="134">
                  <c:v>0.221173965204657</c:v>
                </c:pt>
                <c:pt idx="135">
                  <c:v>0.179665204517582</c:v>
                </c:pt>
                <c:pt idx="136">
                  <c:v>0.260181520948502</c:v>
                </c:pt>
                <c:pt idx="137">
                  <c:v>0.217295692371335</c:v>
                </c:pt>
                <c:pt idx="138">
                  <c:v>0.194475710192659</c:v>
                </c:pt>
                <c:pt idx="139">
                  <c:v>0.23871050323359</c:v>
                </c:pt>
                <c:pt idx="140">
                  <c:v>0.222269998831465</c:v>
                </c:pt>
                <c:pt idx="141">
                  <c:v>0.186831578231329</c:v>
                </c:pt>
                <c:pt idx="142">
                  <c:v>0.209314319294064</c:v>
                </c:pt>
                <c:pt idx="143">
                  <c:v>0.260153417522174</c:v>
                </c:pt>
                <c:pt idx="144">
                  <c:v>0.187927611858137</c:v>
                </c:pt>
                <c:pt idx="145">
                  <c:v>0.215300349102017</c:v>
                </c:pt>
                <c:pt idx="146">
                  <c:v>0.210354146068216</c:v>
                </c:pt>
                <c:pt idx="147">
                  <c:v>0.189529507158857</c:v>
                </c:pt>
                <c:pt idx="148">
                  <c:v>0.241436535587447</c:v>
                </c:pt>
                <c:pt idx="149">
                  <c:v>0.186943991936643</c:v>
                </c:pt>
                <c:pt idx="150">
                  <c:v>0.195290709556183</c:v>
                </c:pt>
                <c:pt idx="151">
                  <c:v>0.185819854883506</c:v>
                </c:pt>
                <c:pt idx="152">
                  <c:v>0.189360886600886</c:v>
                </c:pt>
                <c:pt idx="153">
                  <c:v>0.204958288213159</c:v>
                </c:pt>
                <c:pt idx="154">
                  <c:v>0.178541067464445</c:v>
                </c:pt>
                <c:pt idx="155">
                  <c:v>0.215721900496943</c:v>
                </c:pt>
                <c:pt idx="156">
                  <c:v>0.175421587141991</c:v>
                </c:pt>
                <c:pt idx="157">
                  <c:v>0.202710014106885</c:v>
                </c:pt>
                <c:pt idx="158">
                  <c:v>0.178765894875072</c:v>
                </c:pt>
                <c:pt idx="159">
                  <c:v>0.197510880236128</c:v>
                </c:pt>
                <c:pt idx="160">
                  <c:v>0.203637427175723</c:v>
                </c:pt>
                <c:pt idx="161">
                  <c:v>0.239300675186487</c:v>
                </c:pt>
                <c:pt idx="162">
                  <c:v>0.20866794048851</c:v>
                </c:pt>
                <c:pt idx="163">
                  <c:v>0.190147782538082</c:v>
                </c:pt>
                <c:pt idx="164">
                  <c:v>0.189754334569484</c:v>
                </c:pt>
                <c:pt idx="165">
                  <c:v>0.204143288849635</c:v>
                </c:pt>
                <c:pt idx="166">
                  <c:v>0.254617042535475</c:v>
                </c:pt>
                <c:pt idx="167">
                  <c:v>0.210578973478843</c:v>
                </c:pt>
                <c:pt idx="168">
                  <c:v>0.200827084542881</c:v>
                </c:pt>
                <c:pt idx="169">
                  <c:v>0.235647229763792</c:v>
                </c:pt>
                <c:pt idx="170">
                  <c:v>0.197960535057382</c:v>
                </c:pt>
                <c:pt idx="171">
                  <c:v>0.250457735438869</c:v>
                </c:pt>
                <c:pt idx="172">
                  <c:v>0.187084509068284</c:v>
                </c:pt>
                <c:pt idx="173">
                  <c:v>0.233314645378533</c:v>
                </c:pt>
                <c:pt idx="174">
                  <c:v>0.233117921394235</c:v>
                </c:pt>
                <c:pt idx="175">
                  <c:v>0.238513779249291</c:v>
                </c:pt>
                <c:pt idx="176">
                  <c:v>0.215918624481242</c:v>
                </c:pt>
                <c:pt idx="177">
                  <c:v>0.210129318657588</c:v>
                </c:pt>
                <c:pt idx="178">
                  <c:v>0.206419666382237</c:v>
                </c:pt>
                <c:pt idx="179">
                  <c:v>0.263188587565642</c:v>
                </c:pt>
                <c:pt idx="180">
                  <c:v>0.162859355573187</c:v>
                </c:pt>
                <c:pt idx="181">
                  <c:v>0.207543803435373</c:v>
                </c:pt>
                <c:pt idx="182">
                  <c:v>0.247984633921968</c:v>
                </c:pt>
                <c:pt idx="183">
                  <c:v>0.24671997973719</c:v>
                </c:pt>
                <c:pt idx="184">
                  <c:v>0.22165172345224</c:v>
                </c:pt>
                <c:pt idx="185">
                  <c:v>0.189220369469244</c:v>
                </c:pt>
                <c:pt idx="186">
                  <c:v>0.217239485518678</c:v>
                </c:pt>
                <c:pt idx="187">
                  <c:v>0.219937414446206</c:v>
                </c:pt>
                <c:pt idx="188">
                  <c:v>0.250542045717854</c:v>
                </c:pt>
                <c:pt idx="189">
                  <c:v>0.212827247585116</c:v>
                </c:pt>
                <c:pt idx="190">
                  <c:v>0.276903059613912</c:v>
                </c:pt>
                <c:pt idx="191">
                  <c:v>0.243431878856764</c:v>
                </c:pt>
                <c:pt idx="192">
                  <c:v>0.271844442874796</c:v>
                </c:pt>
                <c:pt idx="193">
                  <c:v>0.236518435979973</c:v>
                </c:pt>
                <c:pt idx="194">
                  <c:v>0.227103788159953</c:v>
                </c:pt>
                <c:pt idx="195">
                  <c:v>0.22395620441117</c:v>
                </c:pt>
                <c:pt idx="196">
                  <c:v>0.22395620441117</c:v>
                </c:pt>
                <c:pt idx="197">
                  <c:v>0.256190834409866</c:v>
                </c:pt>
                <c:pt idx="198">
                  <c:v>0.181604340934243</c:v>
                </c:pt>
                <c:pt idx="199">
                  <c:v>0.183150029382306</c:v>
                </c:pt>
                <c:pt idx="200">
                  <c:v>0.183627787629889</c:v>
                </c:pt>
                <c:pt idx="201">
                  <c:v>0.214429142885836</c:v>
                </c:pt>
                <c:pt idx="202">
                  <c:v>0.232331025457039</c:v>
                </c:pt>
                <c:pt idx="203">
                  <c:v>0.209173802162422</c:v>
                </c:pt>
                <c:pt idx="204">
                  <c:v>0.180957962128689</c:v>
                </c:pt>
                <c:pt idx="205">
                  <c:v>0.251188424523407</c:v>
                </c:pt>
                <c:pt idx="206">
                  <c:v>0.160892115730198</c:v>
                </c:pt>
                <c:pt idx="207">
                  <c:v>0.199197085815833</c:v>
                </c:pt>
                <c:pt idx="208">
                  <c:v>0.171290383471713</c:v>
                </c:pt>
                <c:pt idx="209">
                  <c:v>0.209089491883437</c:v>
                </c:pt>
                <c:pt idx="210">
                  <c:v>0.149678848625159</c:v>
                </c:pt>
                <c:pt idx="211">
                  <c:v>0.172836071919776</c:v>
                </c:pt>
                <c:pt idx="212">
                  <c:v>0.223843790705857</c:v>
                </c:pt>
                <c:pt idx="213">
                  <c:v>0.146840402565989</c:v>
                </c:pt>
                <c:pt idx="214">
                  <c:v>0.175028139173393</c:v>
                </c:pt>
                <c:pt idx="215">
                  <c:v>0.191974505249429</c:v>
                </c:pt>
                <c:pt idx="216">
                  <c:v>0.212012248221592</c:v>
                </c:pt>
                <c:pt idx="217">
                  <c:v>0.152489191258001</c:v>
                </c:pt>
                <c:pt idx="218">
                  <c:v>0.159402634134792</c:v>
                </c:pt>
                <c:pt idx="219">
                  <c:v>0.135655238887278</c:v>
                </c:pt>
                <c:pt idx="220">
                  <c:v>0.156536084649293</c:v>
                </c:pt>
                <c:pt idx="221">
                  <c:v>0.197595190515113</c:v>
                </c:pt>
                <c:pt idx="222">
                  <c:v>0.2079653548303</c:v>
                </c:pt>
                <c:pt idx="223">
                  <c:v>0.153613328311138</c:v>
                </c:pt>
                <c:pt idx="224">
                  <c:v>0.135008860081725</c:v>
                </c:pt>
                <c:pt idx="225">
                  <c:v>0.110952327144598</c:v>
                </c:pt>
                <c:pt idx="226">
                  <c:v>0.143692818817206</c:v>
                </c:pt>
                <c:pt idx="227">
                  <c:v>0.134418688128828</c:v>
                </c:pt>
                <c:pt idx="228">
                  <c:v>0.167833662033317</c:v>
                </c:pt>
                <c:pt idx="229">
                  <c:v>0.162353493899276</c:v>
                </c:pt>
                <c:pt idx="230">
                  <c:v>0.13028748445855</c:v>
                </c:pt>
                <c:pt idx="231">
                  <c:v>0.159655564971748</c:v>
                </c:pt>
                <c:pt idx="232">
                  <c:v>0.14771160878217</c:v>
                </c:pt>
                <c:pt idx="233">
                  <c:v>0.182644167708394</c:v>
                </c:pt>
                <c:pt idx="234">
                  <c:v>0.161622804814737</c:v>
                </c:pt>
                <c:pt idx="235">
                  <c:v>0.10752370913253</c:v>
                </c:pt>
                <c:pt idx="236">
                  <c:v>0.114661979419949</c:v>
                </c:pt>
                <c:pt idx="237">
                  <c:v>0.116966460378879</c:v>
                </c:pt>
                <c:pt idx="238">
                  <c:v>0.133631792191632</c:v>
                </c:pt>
                <c:pt idx="239">
                  <c:v>0.0914766526990034</c:v>
                </c:pt>
                <c:pt idx="240">
                  <c:v>0.152461087831672</c:v>
                </c:pt>
                <c:pt idx="241">
                  <c:v>0.0667175341036664</c:v>
                </c:pt>
                <c:pt idx="242">
                  <c:v>0.15125264049955</c:v>
                </c:pt>
                <c:pt idx="243">
                  <c:v>0.085069071496124</c:v>
                </c:pt>
                <c:pt idx="244">
                  <c:v>0.106259054947752</c:v>
                </c:pt>
                <c:pt idx="245">
                  <c:v>0.0999357840238576</c:v>
                </c:pt>
                <c:pt idx="246">
                  <c:v>0.0582021959261555</c:v>
                </c:pt>
                <c:pt idx="247">
                  <c:v>0.0649189148186476</c:v>
                </c:pt>
                <c:pt idx="248">
                  <c:v>0.125285074572091</c:v>
                </c:pt>
                <c:pt idx="249">
                  <c:v>0.126971280151796</c:v>
                </c:pt>
                <c:pt idx="250">
                  <c:v>0.0621647790384626</c:v>
                </c:pt>
                <c:pt idx="251">
                  <c:v>0.0968163037014031</c:v>
                </c:pt>
                <c:pt idx="252">
                  <c:v>0.111430085392181</c:v>
                </c:pt>
                <c:pt idx="253">
                  <c:v>0.0892564820190584</c:v>
                </c:pt>
                <c:pt idx="254">
                  <c:v>0.155159016759201</c:v>
                </c:pt>
                <c:pt idx="255">
                  <c:v>0.0959732009115505</c:v>
                </c:pt>
                <c:pt idx="256">
                  <c:v>0.124666799192866</c:v>
                </c:pt>
                <c:pt idx="257">
                  <c:v>0.105612676142198</c:v>
                </c:pt>
                <c:pt idx="258">
                  <c:v>0.10645577893205</c:v>
                </c:pt>
                <c:pt idx="259">
                  <c:v>0.0985306127074366</c:v>
                </c:pt>
                <c:pt idx="260">
                  <c:v>0.115701806194101</c:v>
                </c:pt>
                <c:pt idx="261">
                  <c:v>0.0909426875987635</c:v>
                </c:pt>
                <c:pt idx="262">
                  <c:v>0.0536494408609517</c:v>
                </c:pt>
                <c:pt idx="263">
                  <c:v>0.134671618965783</c:v>
                </c:pt>
                <c:pt idx="264">
                  <c:v>0.0707082206423019</c:v>
                </c:pt>
                <c:pt idx="265">
                  <c:v>0.0946804433004432</c:v>
                </c:pt>
                <c:pt idx="266">
                  <c:v>0.115055427388547</c:v>
                </c:pt>
                <c:pt idx="267">
                  <c:v>0.12708369385711</c:v>
                </c:pt>
                <c:pt idx="268">
                  <c:v>0.113509738940484</c:v>
                </c:pt>
                <c:pt idx="269">
                  <c:v>0.0868676907811428</c:v>
                </c:pt>
                <c:pt idx="270">
                  <c:v>0.0964509591591336</c:v>
                </c:pt>
                <c:pt idx="271">
                  <c:v>0.102577506098729</c:v>
                </c:pt>
                <c:pt idx="272">
                  <c:v>0.140123683673497</c:v>
                </c:pt>
                <c:pt idx="273">
                  <c:v>0.113341118382513</c:v>
                </c:pt>
                <c:pt idx="274">
                  <c:v>0.136723169087758</c:v>
                </c:pt>
                <c:pt idx="275">
                  <c:v>0.0821463151579684</c:v>
                </c:pt>
                <c:pt idx="276">
                  <c:v>0.075345285986491</c:v>
                </c:pt>
                <c:pt idx="277">
                  <c:v>0.146868505992317</c:v>
                </c:pt>
                <c:pt idx="278">
                  <c:v>0.0614340899539237</c:v>
                </c:pt>
                <c:pt idx="279">
                  <c:v>0.161650908241065</c:v>
                </c:pt>
                <c:pt idx="280">
                  <c:v>0.102099747851146</c:v>
                </c:pt>
                <c:pt idx="281">
                  <c:v>0.106174744668766</c:v>
                </c:pt>
                <c:pt idx="282">
                  <c:v>0.0446001375832008</c:v>
                </c:pt>
                <c:pt idx="283">
                  <c:v>0.082989417947821</c:v>
                </c:pt>
                <c:pt idx="284">
                  <c:v>0.0637947777655108</c:v>
                </c:pt>
                <c:pt idx="285">
                  <c:v>0.0794483862304402</c:v>
                </c:pt>
                <c:pt idx="286">
                  <c:v>0.0680664985674305</c:v>
                </c:pt>
                <c:pt idx="287">
                  <c:v>0.0640477086024667</c:v>
                </c:pt>
                <c:pt idx="288">
                  <c:v>0.0368435919165571</c:v>
                </c:pt>
                <c:pt idx="289">
                  <c:v>0.0457242746363376</c:v>
                </c:pt>
                <c:pt idx="290">
                  <c:v>0.0318411820300986</c:v>
                </c:pt>
                <c:pt idx="291">
                  <c:v>0.0400754859443253</c:v>
                </c:pt>
                <c:pt idx="292">
                  <c:v>0.0402441065022959</c:v>
                </c:pt>
                <c:pt idx="293">
                  <c:v>0.130568518721834</c:v>
                </c:pt>
                <c:pt idx="294">
                  <c:v>0.0710173583319145</c:v>
                </c:pt>
                <c:pt idx="295">
                  <c:v>0.0361129028320182</c:v>
                </c:pt>
                <c:pt idx="296">
                  <c:v>0.0962542351748346</c:v>
                </c:pt>
                <c:pt idx="297">
                  <c:v>0.0779026977823771</c:v>
                </c:pt>
                <c:pt idx="298">
                  <c:v>0.00753171825601626</c:v>
                </c:pt>
                <c:pt idx="299">
                  <c:v>0.0987273366917355</c:v>
                </c:pt>
                <c:pt idx="300">
                  <c:v>0.0787176971459013</c:v>
                </c:pt>
                <c:pt idx="301">
                  <c:v>0.0598040912268754</c:v>
                </c:pt>
                <c:pt idx="302">
                  <c:v>0.045415136946725</c:v>
                </c:pt>
                <c:pt idx="303">
                  <c:v>0.0346234212366121</c:v>
                </c:pt>
                <c:pt idx="304">
                  <c:v>0.0297334250554672</c:v>
                </c:pt>
                <c:pt idx="305">
                  <c:v>0.0807973506942043</c:v>
                </c:pt>
                <c:pt idx="306">
                  <c:v>0.0533121997450106</c:v>
                </c:pt>
                <c:pt idx="307">
                  <c:v>0.0533121997450106</c:v>
                </c:pt>
                <c:pt idx="308">
                  <c:v>0.0231853267209456</c:v>
                </c:pt>
                <c:pt idx="309">
                  <c:v>0.0889473443294458</c:v>
                </c:pt>
                <c:pt idx="310">
                  <c:v>-0.00792516622461413</c:v>
                </c:pt>
                <c:pt idx="311">
                  <c:v>0.0580897822208418</c:v>
                </c:pt>
                <c:pt idx="312">
                  <c:v>0.0279910126231052</c:v>
                </c:pt>
                <c:pt idx="313">
                  <c:v>0.0326842848199511</c:v>
                </c:pt>
                <c:pt idx="314">
                  <c:v>0.0688814979309547</c:v>
                </c:pt>
                <c:pt idx="315">
                  <c:v>0.0449654821254702</c:v>
                </c:pt>
                <c:pt idx="316">
                  <c:v>0.0385016940699339</c:v>
                </c:pt>
                <c:pt idx="317">
                  <c:v>0.0567689211834062</c:v>
                </c:pt>
                <c:pt idx="318">
                  <c:v>0.05421150938752</c:v>
                </c:pt>
                <c:pt idx="319">
                  <c:v>0.0367873850639004</c:v>
                </c:pt>
                <c:pt idx="320">
                  <c:v>0.0399068653863548</c:v>
                </c:pt>
                <c:pt idx="321">
                  <c:v>0.0240284295107981</c:v>
                </c:pt>
                <c:pt idx="322">
                  <c:v>0.0742211489333542</c:v>
                </c:pt>
                <c:pt idx="323">
                  <c:v>0.033752215020431</c:v>
                </c:pt>
                <c:pt idx="324">
                  <c:v>0.0224827410627351</c:v>
                </c:pt>
                <c:pt idx="325">
                  <c:v>0.0823149357159389</c:v>
                </c:pt>
                <c:pt idx="326">
                  <c:v>0.0701742555420619</c:v>
                </c:pt>
                <c:pt idx="327">
                  <c:v>0.0364782473742877</c:v>
                </c:pt>
                <c:pt idx="328">
                  <c:v>0.0859964845649618</c:v>
                </c:pt>
                <c:pt idx="329">
                  <c:v>0.0410028990131631</c:v>
                </c:pt>
                <c:pt idx="330">
                  <c:v>0.031532044340486</c:v>
                </c:pt>
                <c:pt idx="331">
                  <c:v>0.0390637625965023</c:v>
                </c:pt>
                <c:pt idx="332">
                  <c:v>0.0412839332764474</c:v>
                </c:pt>
                <c:pt idx="333">
                  <c:v>0.0587923678790523</c:v>
                </c:pt>
                <c:pt idx="334">
                  <c:v>0.00820620048789832</c:v>
                </c:pt>
                <c:pt idx="335">
                  <c:v>0.00682913259780578</c:v>
                </c:pt>
                <c:pt idx="336">
                  <c:v>-0.015232057070003</c:v>
                </c:pt>
                <c:pt idx="337">
                  <c:v>0.00238879123791561</c:v>
                </c:pt>
                <c:pt idx="338">
                  <c:v>0.0420146223609862</c:v>
                </c:pt>
                <c:pt idx="339">
                  <c:v>0.0278504954914631</c:v>
                </c:pt>
                <c:pt idx="340">
                  <c:v>0.0162437804178261</c:v>
                </c:pt>
                <c:pt idx="341">
                  <c:v>-0.00174241243236197</c:v>
                </c:pt>
                <c:pt idx="342">
                  <c:v>0.0233258438525876</c:v>
                </c:pt>
                <c:pt idx="343">
                  <c:v>0.00930223411470665</c:v>
                </c:pt>
                <c:pt idx="344">
                  <c:v>0.0194756744455943</c:v>
                </c:pt>
                <c:pt idx="345">
                  <c:v>0.0133772309323274</c:v>
                </c:pt>
                <c:pt idx="346">
                  <c:v>0.0223984307837498</c:v>
                </c:pt>
                <c:pt idx="347">
                  <c:v>0.0325156642619807</c:v>
                </c:pt>
                <c:pt idx="348">
                  <c:v>-0.0153444707753167</c:v>
                </c:pt>
                <c:pt idx="349">
                  <c:v>0.0220892930941372</c:v>
                </c:pt>
                <c:pt idx="350">
                  <c:v>-0.0276537715071642</c:v>
                </c:pt>
                <c:pt idx="351">
                  <c:v>0.0195880881509079</c:v>
                </c:pt>
                <c:pt idx="352">
                  <c:v>-0.0377147981327381</c:v>
                </c:pt>
                <c:pt idx="353">
                  <c:v>0.0354384206001362</c:v>
                </c:pt>
                <c:pt idx="354">
                  <c:v>0.0406937613235505</c:v>
                </c:pt>
                <c:pt idx="355">
                  <c:v>-0.0166934352390808</c:v>
                </c:pt>
                <c:pt idx="356">
                  <c:v>0.0331901464938627</c:v>
                </c:pt>
                <c:pt idx="357">
                  <c:v>0.0124498178634896</c:v>
                </c:pt>
                <c:pt idx="358">
                  <c:v>-0.0133210240796705</c:v>
                </c:pt>
                <c:pt idx="359">
                  <c:v>-0.00949895809900558</c:v>
                </c:pt>
                <c:pt idx="360">
                  <c:v>0.0204030875144321</c:v>
                </c:pt>
                <c:pt idx="361">
                  <c:v>-0.043335483398422</c:v>
                </c:pt>
                <c:pt idx="362">
                  <c:v>0.0354665240264646</c:v>
                </c:pt>
                <c:pt idx="363">
                  <c:v>-0.00635137435022266</c:v>
                </c:pt>
                <c:pt idx="364">
                  <c:v>-0.0641882257341087</c:v>
                </c:pt>
                <c:pt idx="365">
                  <c:v>-0.0559820252462104</c:v>
                </c:pt>
                <c:pt idx="366">
                  <c:v>0.00109603362680833</c:v>
                </c:pt>
                <c:pt idx="367">
                  <c:v>-0.0426610011665398</c:v>
                </c:pt>
                <c:pt idx="368">
                  <c:v>0.0107636122837844</c:v>
                </c:pt>
                <c:pt idx="369">
                  <c:v>-0.010735508857456</c:v>
                </c:pt>
                <c:pt idx="370">
                  <c:v>-0.0240003260844698</c:v>
                </c:pt>
                <c:pt idx="371">
                  <c:v>-0.00309137689612607</c:v>
                </c:pt>
                <c:pt idx="372">
                  <c:v>-0.0308013552559471</c:v>
                </c:pt>
                <c:pt idx="373">
                  <c:v>0.000871206216180985</c:v>
                </c:pt>
                <c:pt idx="374">
                  <c:v>-0.0093865443936919</c:v>
                </c:pt>
                <c:pt idx="375">
                  <c:v>-0.00955516495166241</c:v>
                </c:pt>
                <c:pt idx="376">
                  <c:v>-0.0163561941231398</c:v>
                </c:pt>
                <c:pt idx="377">
                  <c:v>-0.0345672143839552</c:v>
                </c:pt>
                <c:pt idx="378">
                  <c:v>-0.0138830926062389</c:v>
                </c:pt>
                <c:pt idx="379">
                  <c:v>-0.0456961712100091</c:v>
                </c:pt>
                <c:pt idx="380">
                  <c:v>-0.10611853781611</c:v>
                </c:pt>
                <c:pt idx="381">
                  <c:v>-0.0347358349419257</c:v>
                </c:pt>
                <c:pt idx="382">
                  <c:v>-0.0300706661714082</c:v>
                </c:pt>
                <c:pt idx="383">
                  <c:v>-0.0542958196665053</c:v>
                </c:pt>
                <c:pt idx="384">
                  <c:v>-0.0177051585869039</c:v>
                </c:pt>
                <c:pt idx="385">
                  <c:v>0.0124217144371611</c:v>
                </c:pt>
                <c:pt idx="386">
                  <c:v>-0.0680102917147737</c:v>
                </c:pt>
                <c:pt idx="387">
                  <c:v>-0.0147261953960915</c:v>
                </c:pt>
                <c:pt idx="388">
                  <c:v>-0.0172555037656492</c:v>
                </c:pt>
                <c:pt idx="389">
                  <c:v>-0.0712702891688703</c:v>
                </c:pt>
                <c:pt idx="390">
                  <c:v>-0.0834109693427473</c:v>
                </c:pt>
                <c:pt idx="391">
                  <c:v>-0.0191103299033249</c:v>
                </c:pt>
                <c:pt idx="392">
                  <c:v>-0.0202906738091184</c:v>
                </c:pt>
                <c:pt idx="393">
                  <c:v>-0.0449654821254702</c:v>
                </c:pt>
                <c:pt idx="394">
                  <c:v>-0.035691351437092</c:v>
                </c:pt>
                <c:pt idx="395">
                  <c:v>-0.0752047688548489</c:v>
                </c:pt>
                <c:pt idx="396">
                  <c:v>0.0580616787945134</c:v>
                </c:pt>
                <c:pt idx="397">
                  <c:v>0.00592982295529638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57541576"/>
        <c:axId val="-2058327224"/>
      </c:scatterChart>
      <c:valAx>
        <c:axId val="-2057541576"/>
        <c:scaling>
          <c:orientation val="minMax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/>
                  <a:t>Strain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8327224"/>
        <c:crosses val="autoZero"/>
        <c:crossBetween val="midCat"/>
      </c:valAx>
      <c:valAx>
        <c:axId val="-2058327224"/>
        <c:scaling>
          <c:orientation val="minMax"/>
          <c:min val="0.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Stress [MPa]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57541576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Elastic Modulus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Overall!$I$28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Overall!$K$28</c:f>
                <c:numCache>
                  <c:formatCode>General</c:formatCode>
                  <c:ptCount val="1"/>
                  <c:pt idx="0">
                    <c:v>1.439652735905433</c:v>
                  </c:pt>
                </c:numCache>
              </c:numRef>
            </c:plus>
            <c:minus>
              <c:numRef>
                <c:f>Overall!$K$28</c:f>
                <c:numCache>
                  <c:formatCode>General</c:formatCode>
                  <c:ptCount val="1"/>
                  <c:pt idx="0">
                    <c:v>1.439652735905433</c:v>
                  </c:pt>
                </c:numCache>
              </c:numRef>
            </c:minus>
          </c:errBars>
          <c:val>
            <c:numRef>
              <c:f>Overall!$J$28</c:f>
              <c:numCache>
                <c:formatCode>General</c:formatCode>
                <c:ptCount val="1"/>
                <c:pt idx="0">
                  <c:v>13.09</c:v>
                </c:pt>
              </c:numCache>
            </c:numRef>
          </c:val>
        </c:ser>
        <c:ser>
          <c:idx val="1"/>
          <c:order val="1"/>
          <c:tx>
            <c:strRef>
              <c:f>Overall!$I$29</c:f>
              <c:strCache>
                <c:ptCount val="1"/>
                <c:pt idx="0">
                  <c:v>Post Cured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Overall!$K$29</c:f>
                <c:numCache>
                  <c:formatCode>General</c:formatCode>
                  <c:ptCount val="1"/>
                  <c:pt idx="0">
                    <c:v>51.93122711818007</c:v>
                  </c:pt>
                </c:numCache>
              </c:numRef>
            </c:plus>
            <c:minus>
              <c:numRef>
                <c:f>Overall!$K$29</c:f>
                <c:numCache>
                  <c:formatCode>General</c:formatCode>
                  <c:ptCount val="1"/>
                  <c:pt idx="0">
                    <c:v>51.93122711818007</c:v>
                  </c:pt>
                </c:numCache>
              </c:numRef>
            </c:minus>
          </c:errBars>
          <c:val>
            <c:numRef>
              <c:f>Overall!$J$29</c:f>
              <c:numCache>
                <c:formatCode>General</c:formatCode>
                <c:ptCount val="1"/>
                <c:pt idx="0">
                  <c:v>282.635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60"/>
        <c:axId val="-2062248136"/>
        <c:axId val="-2105730872"/>
      </c:barChart>
      <c:catAx>
        <c:axId val="-2062248136"/>
        <c:scaling>
          <c:orientation val="minMax"/>
        </c:scaling>
        <c:delete val="0"/>
        <c:axPos val="b"/>
        <c:majorTickMark val="out"/>
        <c:minorTickMark val="none"/>
        <c:tickLblPos val="none"/>
        <c:crossAx val="-2105730872"/>
        <c:crosses val="autoZero"/>
        <c:auto val="1"/>
        <c:lblAlgn val="ctr"/>
        <c:lblOffset val="100"/>
        <c:noMultiLvlLbl val="0"/>
      </c:catAx>
      <c:valAx>
        <c:axId val="-2105730872"/>
        <c:scaling>
          <c:orientation val="minMax"/>
          <c:max val="350.0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Elastic Modulus</a:t>
                </a:r>
                <a:r>
                  <a:rPr lang="en-US" sz="1800" baseline="0"/>
                  <a:t> [MPa]</a:t>
                </a:r>
                <a:endParaRPr lang="en-US" sz="1800"/>
              </a:p>
            </c:rich>
          </c:tx>
          <c:layout>
            <c:manualLayout>
              <c:xMode val="edge"/>
              <c:yMode val="edge"/>
              <c:x val="0.0150375939849624"/>
              <c:y val="0.2544580758849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06224813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18230813253606"/>
          <c:y val="0.893072650621222"/>
          <c:w val="0.474823641020776"/>
          <c:h val="0.0613306274859972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en-US" sz="2000"/>
              <a:t>Max Compressive Strength </a:t>
            </a:r>
          </a:p>
        </c:rich>
      </c:tx>
      <c:layout>
        <c:manualLayout>
          <c:xMode val="edge"/>
          <c:yMode val="edge"/>
          <c:x val="0.186032297723781"/>
          <c:y val="0.00525854549873681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Overall!$I$25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Overall!$K$25</c:f>
                <c:numCache>
                  <c:formatCode>General</c:formatCode>
                  <c:ptCount val="1"/>
                  <c:pt idx="0">
                    <c:v>0.0558130957476972</c:v>
                  </c:pt>
                </c:numCache>
              </c:numRef>
            </c:plus>
            <c:minus>
              <c:numRef>
                <c:f>Overall!$K$25</c:f>
                <c:numCache>
                  <c:formatCode>General</c:formatCode>
                  <c:ptCount val="1"/>
                  <c:pt idx="0">
                    <c:v>0.0558130957476972</c:v>
                  </c:pt>
                </c:numCache>
              </c:numRef>
            </c:minus>
          </c:errBars>
          <c:val>
            <c:numRef>
              <c:f>Overall!$J$25</c:f>
              <c:numCache>
                <c:formatCode>General</c:formatCode>
                <c:ptCount val="1"/>
                <c:pt idx="0">
                  <c:v>0.447926460547661</c:v>
                </c:pt>
              </c:numCache>
            </c:numRef>
          </c:val>
        </c:ser>
        <c:ser>
          <c:idx val="1"/>
          <c:order val="1"/>
          <c:tx>
            <c:strRef>
              <c:f>Overall!$I$26</c:f>
              <c:strCache>
                <c:ptCount val="1"/>
                <c:pt idx="0">
                  <c:v>Post-Cured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cust"/>
            <c:noEndCap val="0"/>
            <c:plus>
              <c:numRef>
                <c:f>Overall!$K$26</c:f>
                <c:numCache>
                  <c:formatCode>General</c:formatCode>
                  <c:ptCount val="1"/>
                  <c:pt idx="0">
                    <c:v>0.657628820033622</c:v>
                  </c:pt>
                </c:numCache>
              </c:numRef>
            </c:plus>
            <c:minus>
              <c:numRef>
                <c:f>Overall!$K$26</c:f>
                <c:numCache>
                  <c:formatCode>General</c:formatCode>
                  <c:ptCount val="1"/>
                  <c:pt idx="0">
                    <c:v>0.657628820033622</c:v>
                  </c:pt>
                </c:numCache>
              </c:numRef>
            </c:minus>
          </c:errBars>
          <c:val>
            <c:numRef>
              <c:f>Overall!$J$26</c:f>
              <c:numCache>
                <c:formatCode>General</c:formatCode>
                <c:ptCount val="1"/>
                <c:pt idx="0">
                  <c:v>10.30916114443635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64"/>
        <c:axId val="-2061989240"/>
        <c:axId val="2132395032"/>
      </c:barChart>
      <c:catAx>
        <c:axId val="-2061989240"/>
        <c:scaling>
          <c:orientation val="minMax"/>
        </c:scaling>
        <c:delete val="0"/>
        <c:axPos val="b"/>
        <c:majorTickMark val="out"/>
        <c:minorTickMark val="none"/>
        <c:tickLblPos val="none"/>
        <c:crossAx val="2132395032"/>
        <c:crosses val="autoZero"/>
        <c:auto val="1"/>
        <c:lblAlgn val="ctr"/>
        <c:lblOffset val="100"/>
        <c:noMultiLvlLbl val="0"/>
      </c:catAx>
      <c:valAx>
        <c:axId val="21323950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/>
                  <a:t>Strength</a:t>
                </a:r>
                <a:r>
                  <a:rPr lang="en-US" sz="1800" baseline="0"/>
                  <a:t> [MPa]</a:t>
                </a:r>
                <a:endParaRPr lang="en-US" sz="18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0"/>
            </a:pPr>
            <a:endParaRPr lang="en-US"/>
          </a:p>
        </c:txPr>
        <c:crossAx val="-2061989240"/>
        <c:crosses val="autoZero"/>
        <c:crossBetween val="between"/>
      </c:valAx>
      <c:spPr>
        <a:ln>
          <a:noFill/>
        </a:ln>
      </c:spPr>
    </c:plotArea>
    <c:legend>
      <c:legendPos val="b"/>
      <c:layout>
        <c:manualLayout>
          <c:xMode val="edge"/>
          <c:yMode val="edge"/>
          <c:x val="0.297755232619002"/>
          <c:y val="0.910860407769149"/>
          <c:w val="0.58992565636878"/>
          <c:h val="0.0669940412853798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2EE93-3F20-CE48-8E7F-A9A87B4B9B39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1C8F6-0FFC-3E48-A675-CEA8806A2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70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4x increase in resolution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70% reduction in build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4x increase in strength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Ability to tune strength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Labor and stop free operation</a:t>
            </a:r>
          </a:p>
          <a:p>
            <a:pPr marL="285750" indent="-285750">
              <a:buFont typeface="Arial"/>
              <a:buChar char="•"/>
            </a:pPr>
            <a:r>
              <a:rPr lang="en-US" smtClean="0"/>
              <a:t>Ability to print more geometries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1C8F6-0FFC-3E48-A675-CEA8806A26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7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Having a robust and </a:t>
            </a:r>
            <a:r>
              <a:rPr lang="en-US" dirty="0" err="1" smtClean="0"/>
              <a:t>commercializable</a:t>
            </a:r>
            <a:r>
              <a:rPr lang="en-US" dirty="0" smtClean="0"/>
              <a:t> process is essential to bringing a treatment to clinic.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many variables that can be controlled pose a daunting task to analyze and understand.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 have been able to develop a biodegradable resin that has: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High resolution,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Controllable mechanical properties,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1C8F6-0FFC-3E48-A675-CEA8806A269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3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6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8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4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41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3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0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2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9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7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9F1C-F023-074F-B7F0-B139415A4A75}" type="datetimeFigureOut">
              <a:rPr lang="en-US" smtClean="0"/>
              <a:t>11/14/13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B811-6A6D-AB48-BABA-C40ABDE88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3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43.png"/><Relationship Id="rId5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50.png"/><Relationship Id="rId5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3" Type="http://schemas.openxmlformats.org/officeDocument/2006/relationships/image" Target="../media/image26.gif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jpeg"/><Relationship Id="rId1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5" Type="http://schemas.openxmlformats.org/officeDocument/2006/relationships/image" Target="../media/image58.jpeg"/><Relationship Id="rId6" Type="http://schemas.openxmlformats.org/officeDocument/2006/relationships/image" Target="../media/image59.jpeg"/><Relationship Id="rId7" Type="http://schemas.openxmlformats.org/officeDocument/2006/relationships/image" Target="../media/image60.jpeg"/><Relationship Id="rId8" Type="http://schemas.openxmlformats.org/officeDocument/2006/relationships/image" Target="../media/image61.jpeg"/><Relationship Id="rId9" Type="http://schemas.openxmlformats.org/officeDocument/2006/relationships/image" Target="../media/image62.jpeg"/><Relationship Id="rId10" Type="http://schemas.openxmlformats.org/officeDocument/2006/relationships/image" Target="../media/image6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an-lab-logo_OSU_EJM_20130926.png"/>
          <p:cNvPicPr>
            <a:picLocks noChangeAspect="1"/>
          </p:cNvPicPr>
          <p:nvPr/>
        </p:nvPicPr>
        <p:blipFill rotWithShape="1">
          <a:blip r:embed="rId2" cstate="print">
            <a:alphaModFix amt="2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2172" r="66831"/>
          <a:stretch/>
        </p:blipFill>
        <p:spPr>
          <a:xfrm>
            <a:off x="1752279" y="276087"/>
            <a:ext cx="5219179" cy="53443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57680" y="4470643"/>
            <a:ext cx="73895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Helvetica Light"/>
                <a:cs typeface="Helvetica Light"/>
              </a:rPr>
              <a:t>On 3D printing PPF for bone tissue engineering.</a:t>
            </a:r>
            <a:endParaRPr lang="en-US" sz="2600" dirty="0">
              <a:latin typeface="Helvetica Light"/>
              <a:cs typeface="Helvetica Light"/>
            </a:endParaRPr>
          </a:p>
        </p:txBody>
      </p:sp>
      <p:pic>
        <p:nvPicPr>
          <p:cNvPr id="5" name="Picture 4" descr="Scaffold Figure copy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9554" y="2451396"/>
            <a:ext cx="1432725" cy="3035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281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50" y="428195"/>
            <a:ext cx="1618131" cy="233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50" y="2885371"/>
            <a:ext cx="1618131" cy="2342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91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50" y="428195"/>
            <a:ext cx="1618131" cy="233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50" y="2885371"/>
            <a:ext cx="1618131" cy="2342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PA230039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412" y="4146583"/>
            <a:ext cx="5720392" cy="1191748"/>
          </a:xfrm>
          <a:prstGeom prst="rect">
            <a:avLst/>
          </a:prstGeom>
        </p:spPr>
      </p:pic>
      <p:pic>
        <p:nvPicPr>
          <p:cNvPr id="6" name="Picture 5" descr="PA230035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412" y="2904194"/>
            <a:ext cx="5499515" cy="1187173"/>
          </a:xfrm>
          <a:prstGeom prst="rect">
            <a:avLst/>
          </a:prstGeom>
        </p:spPr>
      </p:pic>
      <p:pic>
        <p:nvPicPr>
          <p:cNvPr id="7" name="Picture 6" descr="PA230041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412" y="428195"/>
            <a:ext cx="5416685" cy="1099038"/>
          </a:xfrm>
          <a:prstGeom prst="rect">
            <a:avLst/>
          </a:prstGeom>
        </p:spPr>
      </p:pic>
      <p:pic>
        <p:nvPicPr>
          <p:cNvPr id="8" name="Picture 7" descr="PA230036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1412" y="1633940"/>
            <a:ext cx="5720392" cy="11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66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722465">
            <a:off x="1536303" y="1973714"/>
            <a:ext cx="2544701" cy="25071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025" y="737381"/>
            <a:ext cx="1618131" cy="1048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542712">
            <a:off x="5447195" y="2064654"/>
            <a:ext cx="1946589" cy="23376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57949" y="252992"/>
            <a:ext cx="32374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Increase in Resolution</a:t>
            </a:r>
            <a:endParaRPr lang="en-US" sz="2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223328" y="5080001"/>
            <a:ext cx="103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TiO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5374774" y="5080002"/>
            <a:ext cx="224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TiO</a:t>
            </a:r>
            <a:r>
              <a:rPr lang="en-US" baseline="-25000" dirty="0" smtClean="0"/>
              <a:t>2</a:t>
            </a:r>
            <a:r>
              <a:rPr lang="en-US" dirty="0" smtClean="0"/>
              <a:t> and Oxybenzone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432474" y="12595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open pores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119900" y="1628913"/>
            <a:ext cx="469366" cy="8420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40824" y="1264791"/>
            <a:ext cx="153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open pores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916239" y="1441142"/>
            <a:ext cx="469366" cy="5742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4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160085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422" y="0"/>
            <a:ext cx="3876841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4737" y="4999790"/>
            <a:ext cx="1507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TiO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</a:rPr>
              <a:t> alone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537368" y="606926"/>
            <a:ext cx="267369" cy="663074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9557" y="145261"/>
            <a:ext cx="1620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“dark cure”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88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160085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422" y="0"/>
            <a:ext cx="7914105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4737" y="4999790"/>
            <a:ext cx="1507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TiO</a:t>
            </a:r>
            <a:r>
              <a:rPr lang="en-US" sz="2400" b="1" baseline="-25000" dirty="0" smtClean="0">
                <a:solidFill>
                  <a:schemeClr val="bg1"/>
                </a:solidFill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</a:rPr>
              <a:t> alone</a:t>
            </a:r>
            <a:endParaRPr lang="en-US" sz="2400" b="1" baseline="-25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99242" y="4999790"/>
            <a:ext cx="2605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TiO</a:t>
            </a:r>
            <a:r>
              <a:rPr lang="en-US" sz="2400" b="1" baseline="-250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+ Oxybenzone</a:t>
            </a:r>
            <a:endParaRPr lang="en-US" sz="2400" b="1" baseline="-25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37368" y="606926"/>
            <a:ext cx="267369" cy="663074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9557" y="145261"/>
            <a:ext cx="1620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“dark cure”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59663" y="606926"/>
            <a:ext cx="267369" cy="663074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51852" y="145261"/>
            <a:ext cx="205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No “dark cure”</a:t>
            </a:r>
            <a:endParaRPr lang="en-US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08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390" y="1518479"/>
            <a:ext cx="331372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1:1 PPF:DEF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1% </a:t>
            </a:r>
            <a:r>
              <a:rPr lang="en-US" sz="3200" dirty="0" err="1" smtClean="0"/>
              <a:t>Irgacure</a:t>
            </a:r>
            <a:r>
              <a:rPr lang="en-US" sz="3200" dirty="0" smtClean="0"/>
              <a:t> 819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1% TiO</a:t>
            </a:r>
            <a:r>
              <a:rPr lang="en-US" sz="3200" baseline="-25000" dirty="0" smtClean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28% Oxybenzone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38390" y="460514"/>
            <a:ext cx="3519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The Magic Potion</a:t>
            </a:r>
            <a:endParaRPr lang="en-US" sz="3600" b="1" dirty="0"/>
          </a:p>
        </p:txBody>
      </p:sp>
      <p:sp>
        <p:nvSpPr>
          <p:cNvPr id="10" name="Left Brace 9"/>
          <p:cNvSpPr/>
          <p:nvPr/>
        </p:nvSpPr>
        <p:spPr>
          <a:xfrm rot="10800000">
            <a:off x="3852116" y="2070650"/>
            <a:ext cx="882953" cy="1392714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31704" y="2473451"/>
            <a:ext cx="26643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With respect to mass of PPF &amp; DEF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5176825" y="3727174"/>
            <a:ext cx="29252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PPF Parameters: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err="1" smtClean="0"/>
              <a:t>M</a:t>
            </a:r>
            <a:r>
              <a:rPr lang="en-US" sz="3200" baseline="-25000" dirty="0" err="1" smtClean="0"/>
              <a:t>n</a:t>
            </a:r>
            <a:r>
              <a:rPr lang="en-US" sz="3200" dirty="0" smtClean="0"/>
              <a:t>: 866 da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PDI: 1.3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239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A26004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59" y="138044"/>
            <a:ext cx="4831704" cy="226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05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A26004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59" y="138044"/>
            <a:ext cx="4831704" cy="2263913"/>
          </a:xfrm>
          <a:prstGeom prst="rect">
            <a:avLst/>
          </a:prstGeom>
        </p:spPr>
      </p:pic>
      <p:pic>
        <p:nvPicPr>
          <p:cNvPr id="2" name="Picture 1" descr="photo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5169" y="1546086"/>
            <a:ext cx="4482727" cy="327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9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A26004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59" y="138044"/>
            <a:ext cx="4831704" cy="2263913"/>
          </a:xfrm>
          <a:prstGeom prst="rect">
            <a:avLst/>
          </a:prstGeom>
        </p:spPr>
      </p:pic>
      <p:pic>
        <p:nvPicPr>
          <p:cNvPr id="2" name="Picture 1" descr="photo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5169" y="1546086"/>
            <a:ext cx="4482727" cy="3271631"/>
          </a:xfrm>
          <a:prstGeom prst="rect">
            <a:avLst/>
          </a:prstGeom>
        </p:spPr>
      </p:pic>
      <p:pic>
        <p:nvPicPr>
          <p:cNvPr id="3" name="Picture 2" descr="photo_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0875" y="565978"/>
            <a:ext cx="5692783" cy="245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84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A26004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59" y="138044"/>
            <a:ext cx="4831704" cy="2263913"/>
          </a:xfrm>
          <a:prstGeom prst="rect">
            <a:avLst/>
          </a:prstGeom>
        </p:spPr>
      </p:pic>
      <p:pic>
        <p:nvPicPr>
          <p:cNvPr id="2" name="Picture 1" descr="photo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5169" y="1546086"/>
            <a:ext cx="4482727" cy="3271631"/>
          </a:xfrm>
          <a:prstGeom prst="rect">
            <a:avLst/>
          </a:prstGeom>
        </p:spPr>
      </p:pic>
      <p:pic>
        <p:nvPicPr>
          <p:cNvPr id="3" name="Picture 2" descr="photo_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0875" y="565978"/>
            <a:ext cx="5692783" cy="2452099"/>
          </a:xfrm>
          <a:prstGeom prst="rect">
            <a:avLst/>
          </a:prstGeom>
        </p:spPr>
      </p:pic>
      <p:pic>
        <p:nvPicPr>
          <p:cNvPr id="4" name="Picture 3" descr="PA26006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3120" y="2222499"/>
            <a:ext cx="3520240" cy="31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7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1875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286250" cy="5715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198" y1="4976" x2="95990" y2="90166"/>
                        <a14:foregroundMark x1="51117" y1="70498" x2="19746" y2="37322"/>
                        <a14:foregroundMark x1="21421" y1="64929" x2="2843" y2="15284"/>
                        <a14:foregroundMark x1="6904" y1="58649" x2="8579" y2="31872"/>
                        <a14:foregroundMark x1="20761" y1="67299" x2="10254" y2="45261"/>
                        <a14:foregroundMark x1="11980" y1="64929" x2="8934" y2="42891"/>
                        <a14:foregroundMark x1="52792" y1="67299" x2="61574" y2="84597"/>
                        <a14:foregroundMark x1="79442" y1="79147" x2="85178" y2="93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7303" y="2272634"/>
            <a:ext cx="4091061" cy="175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5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A26004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659" y="138044"/>
            <a:ext cx="4831704" cy="2263913"/>
          </a:xfrm>
          <a:prstGeom prst="rect">
            <a:avLst/>
          </a:prstGeom>
        </p:spPr>
      </p:pic>
      <p:pic>
        <p:nvPicPr>
          <p:cNvPr id="2" name="Picture 1" descr="photo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5169" y="1546086"/>
            <a:ext cx="4482727" cy="3271631"/>
          </a:xfrm>
          <a:prstGeom prst="rect">
            <a:avLst/>
          </a:prstGeom>
        </p:spPr>
      </p:pic>
      <p:pic>
        <p:nvPicPr>
          <p:cNvPr id="3" name="Picture 2" descr="photo_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0875" y="565978"/>
            <a:ext cx="5692783" cy="2452099"/>
          </a:xfrm>
          <a:prstGeom prst="rect">
            <a:avLst/>
          </a:prstGeom>
        </p:spPr>
      </p:pic>
      <p:pic>
        <p:nvPicPr>
          <p:cNvPr id="4" name="Picture 3" descr="PA26006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3120" y="2222499"/>
            <a:ext cx="3520240" cy="3195187"/>
          </a:xfrm>
          <a:prstGeom prst="rect">
            <a:avLst/>
          </a:prstGeom>
        </p:spPr>
      </p:pic>
      <p:pic>
        <p:nvPicPr>
          <p:cNvPr id="6" name="Picture 5" descr="bth_bangHeadAgainstWall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148" y="1299191"/>
            <a:ext cx="3767004" cy="376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07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factory-ddp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41" y="1691381"/>
            <a:ext cx="3670525" cy="3623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78" y="373269"/>
            <a:ext cx="1932057" cy="19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5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factory-ddp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41" y="1691381"/>
            <a:ext cx="3670525" cy="3623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78" y="373269"/>
            <a:ext cx="1932057" cy="19320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7900" y="634999"/>
            <a:ext cx="34788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Time Out!!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 smtClean="0"/>
              <a:t>Potential Fixes: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Increase the light intensity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Tighten up the bandwidth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1002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1" y="897282"/>
            <a:ext cx="2503860" cy="4348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704" l="3889" r="97222">
                        <a14:foregroundMark x1="29306" y1="23426" x2="33125" y2="23426"/>
                        <a14:backgroundMark x1="64097" y1="76111" x2="52153" y2="88889"/>
                        <a14:backgroundMark x1="90208" y1="70556" x2="85486" y2="737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150" y="427934"/>
            <a:ext cx="1509276" cy="11319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66046" y="427934"/>
            <a:ext cx="3263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Perfactory </a:t>
            </a:r>
            <a:r>
              <a:rPr lang="en-US" sz="2400" b="1" dirty="0" err="1" smtClean="0"/>
              <a:t>Micro</a:t>
            </a:r>
            <a:r>
              <a:rPr lang="en-US" sz="2400" b="1" baseline="30000" dirty="0" err="1" smtClean="0"/>
              <a:t>beta</a:t>
            </a:r>
            <a:endParaRPr lang="en-US" sz="2400" b="1" baseline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4237384" y="2330274"/>
            <a:ext cx="2430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Lamp warm up time:</a:t>
            </a:r>
          </a:p>
          <a:p>
            <a:r>
              <a:rPr lang="en-US" sz="1600" dirty="0" smtClean="0"/>
              <a:t>Calibration required:</a:t>
            </a:r>
          </a:p>
          <a:p>
            <a:r>
              <a:rPr lang="en-US" sz="1600" dirty="0" smtClean="0"/>
              <a:t>Calibration time:</a:t>
            </a:r>
          </a:p>
          <a:p>
            <a:r>
              <a:rPr lang="en-US" sz="1600" dirty="0" smtClean="0"/>
              <a:t>User control of build-style:</a:t>
            </a:r>
          </a:p>
          <a:p>
            <a:r>
              <a:rPr lang="en-US" sz="1600" dirty="0" smtClean="0"/>
              <a:t>Control of Job-file:</a:t>
            </a:r>
          </a:p>
          <a:p>
            <a:r>
              <a:rPr lang="en-US" sz="1600" dirty="0" smtClean="0"/>
              <a:t>Resin required:</a:t>
            </a:r>
          </a:p>
          <a:p>
            <a:r>
              <a:rPr lang="en-US" sz="1600" dirty="0" smtClean="0"/>
              <a:t>GUI via computer: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624400" y="1974683"/>
            <a:ext cx="74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Micro 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767620" y="198053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P3 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43037" y="2342580"/>
            <a:ext cx="8272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0 min</a:t>
            </a:r>
          </a:p>
          <a:p>
            <a:pPr algn="ctr"/>
            <a:r>
              <a:rPr lang="en-US" sz="1600" dirty="0" smtClean="0"/>
              <a:t>None</a:t>
            </a:r>
          </a:p>
          <a:p>
            <a:pPr algn="ctr"/>
            <a:r>
              <a:rPr lang="en-US" sz="1600" dirty="0" smtClean="0"/>
              <a:t>0 min</a:t>
            </a:r>
          </a:p>
          <a:p>
            <a:pPr algn="ctr"/>
            <a:r>
              <a:rPr lang="en-US" sz="1600" dirty="0" smtClean="0"/>
              <a:t>Full</a:t>
            </a:r>
          </a:p>
          <a:p>
            <a:pPr algn="ctr"/>
            <a:r>
              <a:rPr lang="en-US" sz="1600" dirty="0" smtClean="0"/>
              <a:t>Full</a:t>
            </a:r>
          </a:p>
          <a:p>
            <a:pPr algn="ctr"/>
            <a:r>
              <a:rPr lang="en-US" sz="1600" dirty="0" smtClean="0"/>
              <a:t>40 ml</a:t>
            </a:r>
          </a:p>
          <a:p>
            <a:pPr algn="ctr"/>
            <a:r>
              <a:rPr lang="en-US" sz="1600" dirty="0" smtClean="0"/>
              <a:t>Yes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26962" y="2330274"/>
            <a:ext cx="13179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30 min</a:t>
            </a:r>
          </a:p>
          <a:p>
            <a:pPr algn="ctr"/>
            <a:r>
              <a:rPr lang="en-US" sz="1600" dirty="0" smtClean="0"/>
              <a:t>Yes</a:t>
            </a:r>
          </a:p>
          <a:p>
            <a:pPr algn="ctr"/>
            <a:r>
              <a:rPr lang="en-US" sz="1600" dirty="0" smtClean="0"/>
              <a:t>Up to 2 hours</a:t>
            </a:r>
          </a:p>
          <a:p>
            <a:pPr algn="ctr"/>
            <a:r>
              <a:rPr lang="en-US" sz="1600" dirty="0" smtClean="0"/>
              <a:t>Very limited</a:t>
            </a:r>
          </a:p>
          <a:p>
            <a:pPr algn="ctr"/>
            <a:r>
              <a:rPr lang="en-US" sz="1600" dirty="0" smtClean="0"/>
              <a:t>Limited</a:t>
            </a:r>
          </a:p>
          <a:p>
            <a:pPr algn="ctr"/>
            <a:r>
              <a:rPr lang="en-US" sz="1600" dirty="0" smtClean="0"/>
              <a:t>200 ml</a:t>
            </a:r>
          </a:p>
          <a:p>
            <a:pPr algn="ctr"/>
            <a:r>
              <a:rPr lang="en-US" sz="1600" dirty="0" smtClean="0"/>
              <a:t>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37385" y="1712695"/>
            <a:ext cx="143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Key Benefits: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3839" y="4693478"/>
            <a:ext cx="363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</a:t>
            </a:r>
            <a:r>
              <a:rPr lang="en-US" b="1" dirty="0"/>
              <a:t>0</a:t>
            </a:r>
            <a:r>
              <a:rPr lang="en-US" b="1" dirty="0" smtClean="0"/>
              <a:t>% less material required to run it!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389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factory-ddp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41" y="1691381"/>
            <a:ext cx="3670525" cy="3623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78" y="373269"/>
            <a:ext cx="1932057" cy="19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factory-ddp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41" y="1691381"/>
            <a:ext cx="3670525" cy="3623294"/>
          </a:xfrm>
          <a:prstGeom prst="rect">
            <a:avLst/>
          </a:prstGeom>
        </p:spPr>
      </p:pic>
      <p:pic>
        <p:nvPicPr>
          <p:cNvPr id="6" name="Picture 5" descr="IMG_034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5342" y="1808370"/>
            <a:ext cx="2964312" cy="3230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34" y="483704"/>
            <a:ext cx="1932057" cy="193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5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0"/>
            <a:ext cx="71437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1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712" y="234522"/>
            <a:ext cx="4335895" cy="269200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39860" y="234522"/>
            <a:ext cx="4084818" cy="26158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3966" y="3031629"/>
            <a:ext cx="4335894" cy="2462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3966" y="82678"/>
            <a:ext cx="171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1% </a:t>
            </a:r>
            <a:r>
              <a:rPr lang="en-US" b="1" dirty="0" err="1" smtClean="0"/>
              <a:t>Irgacure</a:t>
            </a:r>
            <a:r>
              <a:rPr lang="en-US" b="1" dirty="0" smtClean="0"/>
              <a:t> 819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39860" y="82678"/>
            <a:ext cx="171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% </a:t>
            </a:r>
            <a:r>
              <a:rPr lang="en-US" b="1" dirty="0" err="1" smtClean="0"/>
              <a:t>Irgacure</a:t>
            </a:r>
            <a:r>
              <a:rPr lang="en-US" b="1" dirty="0" smtClean="0"/>
              <a:t> 819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03966" y="2926522"/>
            <a:ext cx="171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3% </a:t>
            </a:r>
            <a:r>
              <a:rPr lang="en-US" b="1" dirty="0" err="1" smtClean="0"/>
              <a:t>Irgacure</a:t>
            </a:r>
            <a:r>
              <a:rPr lang="en-US" b="1" dirty="0" smtClean="0"/>
              <a:t> 819</a:t>
            </a:r>
            <a:endParaRPr lang="en-US" b="1" dirty="0"/>
          </a:p>
        </p:txBody>
      </p:sp>
      <p:sp>
        <p:nvSpPr>
          <p:cNvPr id="3" name="5-Point Star 2"/>
          <p:cNvSpPr/>
          <p:nvPr/>
        </p:nvSpPr>
        <p:spPr>
          <a:xfrm>
            <a:off x="980146" y="1394239"/>
            <a:ext cx="414146" cy="35891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1490926" y="1615110"/>
            <a:ext cx="4003412" cy="16807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8461" y="3519606"/>
            <a:ext cx="3000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“The Goldilocks zone.”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468461" y="3117334"/>
            <a:ext cx="138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are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158" y="192506"/>
            <a:ext cx="424988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Material Variables: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Polymer kind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Polymer </a:t>
            </a:r>
            <a:r>
              <a:rPr lang="en-US" sz="2000" dirty="0" smtClean="0"/>
              <a:t>concentration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Polymer molecular weight [da]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Polymer polydispersity [unit-less]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Diluent/Solvent kind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Diluent/Solvent concentration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Photoinitiator kinds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Photoinitiator </a:t>
            </a:r>
            <a:r>
              <a:rPr lang="en-US" sz="2000" dirty="0" smtClean="0"/>
              <a:t>concentrations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Dyes (kinds and concentrations)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Pigments </a:t>
            </a:r>
            <a:r>
              <a:rPr lang="en-US" sz="2000" dirty="0"/>
              <a:t>(kinds and concentrations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Origin date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884820" y="192506"/>
            <a:ext cx="41344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Printer Variables: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Light intensity [</a:t>
            </a:r>
            <a:r>
              <a:rPr lang="en-US" sz="2000" dirty="0" err="1" smtClean="0"/>
              <a:t>mW</a:t>
            </a:r>
            <a:r>
              <a:rPr lang="en-US" sz="2000" dirty="0" smtClean="0"/>
              <a:t>/dm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Light wavelengths [nm]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Burn-in range [μm]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Burn-in </a:t>
            </a:r>
            <a:r>
              <a:rPr lang="en-US" sz="2000" dirty="0" smtClean="0"/>
              <a:t>range exposure time [s]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Standard range </a:t>
            </a:r>
            <a:r>
              <a:rPr lang="en-US" sz="2000" dirty="0"/>
              <a:t>[μm</a:t>
            </a:r>
            <a:r>
              <a:rPr lang="en-US" sz="2000" dirty="0" smtClean="0"/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Standard </a:t>
            </a:r>
            <a:r>
              <a:rPr lang="en-US" sz="2000" dirty="0" smtClean="0"/>
              <a:t>range</a:t>
            </a:r>
            <a:r>
              <a:rPr lang="en-US" sz="2000" dirty="0"/>
              <a:t> </a:t>
            </a:r>
            <a:r>
              <a:rPr lang="en-US" sz="2000" dirty="0" smtClean="0"/>
              <a:t>exposure time [s]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z-step size </a:t>
            </a:r>
            <a:r>
              <a:rPr lang="en-US" sz="2000" dirty="0"/>
              <a:t>[μm</a:t>
            </a:r>
            <a:r>
              <a:rPr lang="en-US" sz="2000" dirty="0" smtClean="0"/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Base plate height [</a:t>
            </a:r>
            <a:r>
              <a:rPr lang="en-US" sz="2000" dirty="0"/>
              <a:t>μm</a:t>
            </a:r>
            <a:r>
              <a:rPr lang="en-US" sz="2000" dirty="0" smtClean="0"/>
              <a:t>]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Peel velocity </a:t>
            </a:r>
            <a:r>
              <a:rPr lang="en-US" sz="2000" dirty="0"/>
              <a:t>[</a:t>
            </a:r>
            <a:r>
              <a:rPr lang="en-US" sz="2000" dirty="0" smtClean="0"/>
              <a:t>μm/s]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Separation velocity </a:t>
            </a:r>
            <a:r>
              <a:rPr lang="en-US" sz="2000" dirty="0"/>
              <a:t>[</a:t>
            </a:r>
            <a:r>
              <a:rPr lang="en-US" sz="2000" dirty="0" smtClean="0"/>
              <a:t>μm/s]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Residence time before exposure [s]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Residence time after exposure [s]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Basement type [material]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87158" y="4267018"/>
            <a:ext cx="2621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Processing Variables: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Post cure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Wash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2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7158" y="192506"/>
            <a:ext cx="4249881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Material Variables: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Polymer kind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Polymer </a:t>
            </a:r>
            <a:r>
              <a:rPr lang="en-US" sz="2000" dirty="0" smtClean="0"/>
              <a:t>concentration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Polymer molecular weight [da]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Polymer polydispersity [unit-less]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Diluent/Solvent kind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Diluent/Solvent concentration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Photoinitiator kinds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Photoinitiator </a:t>
            </a:r>
            <a:r>
              <a:rPr lang="en-US" sz="2000" dirty="0" smtClean="0"/>
              <a:t>concentrations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Dyes (kinds and concentrations)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Pigments </a:t>
            </a:r>
            <a:r>
              <a:rPr lang="en-US" sz="2000" dirty="0"/>
              <a:t>(kinds and concentrations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Origin date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884820" y="192506"/>
            <a:ext cx="413446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Printer Variables: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Light intensity [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mW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/dm</a:t>
            </a:r>
            <a:r>
              <a:rPr lang="en-US" sz="2000" baseline="30000" dirty="0" smtClean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Light wavelengths [nm]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Burn-in range [μm]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Burn-in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range exposure time [s]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Standard range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[μm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Standard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exposure time [s]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z-step size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[μm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Base plate height [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μm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]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Peel velocity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μm/s]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Separation velocity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μm/s]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Residence time before exposure [s]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Residence time after exposure [s]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Basement type [material]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158" y="4267018"/>
            <a:ext cx="2621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Post Processing Variables: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Post cure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Wash method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DLP_vs_SLA_7_11_20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204" y="99887"/>
            <a:ext cx="8717573" cy="50514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3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4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8632" y="598557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Camphorquinone</a:t>
            </a:r>
            <a:endParaRPr lang="en-US" sz="2000" b="1" dirty="0"/>
          </a:p>
          <a:p>
            <a:endParaRPr lang="en-US" sz="20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06" y="9525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37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8632" y="598557"/>
            <a:ext cx="2044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Camphorquinone</a:t>
            </a:r>
            <a:endParaRPr lang="en-US" sz="2000" b="1" dirty="0"/>
          </a:p>
          <a:p>
            <a:endParaRPr lang="en-US" sz="2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5318278" y="900392"/>
            <a:ext cx="2406316" cy="4273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6" y="952500"/>
            <a:ext cx="3810000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66104" y="1319811"/>
            <a:ext cx="3340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Result: A polymer puddle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52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8632" y="598557"/>
            <a:ext cx="1505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Irgacure</a:t>
            </a:r>
            <a:r>
              <a:rPr lang="en-US" sz="2000" b="1" dirty="0" smtClean="0"/>
              <a:t> 784</a:t>
            </a:r>
            <a:endParaRPr lang="en-US" sz="2000" b="1" dirty="0"/>
          </a:p>
          <a:p>
            <a:endParaRPr lang="en-US" sz="2000" b="1" dirty="0" smtClean="0"/>
          </a:p>
        </p:txBody>
      </p:sp>
      <p:pic>
        <p:nvPicPr>
          <p:cNvPr id="2" name="Picture 1" descr="Screen Shot 2013-11-13 at 11.5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85" y="1162385"/>
            <a:ext cx="4090537" cy="27144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5785" y="494920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 smtClean="0"/>
              <a:t>Zhang. Et al. (2011). Development </a:t>
            </a:r>
            <a:r>
              <a:rPr lang="en-US" sz="1200" dirty="0"/>
              <a:t>of Photocrosslinkable Urethane-Doped Polyester Elastomers for Soft Tissue </a:t>
            </a:r>
            <a:r>
              <a:rPr lang="en-US" sz="1200" dirty="0" smtClean="0"/>
              <a:t>Engineering</a:t>
            </a:r>
          </a:p>
          <a:p>
            <a:pPr marL="228600" indent="-228600">
              <a:buFontTx/>
              <a:buAutoNum type="arabicPeriod"/>
            </a:pPr>
            <a:r>
              <a:rPr lang="en-US" sz="1200" dirty="0"/>
              <a:t>Ciba Specialty Chemicals Inc. Edition: 2.4.98, Basle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2209" y="223601"/>
            <a:ext cx="2392949" cy="33056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2737" y="3703053"/>
            <a:ext cx="185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 NEW HOPE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454314" y="4241317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Biocompatible</a:t>
            </a:r>
            <a:r>
              <a:rPr lang="en-US" sz="2000" baseline="30000" dirty="0" smtClean="0"/>
              <a:t>1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Favorable absorption profile</a:t>
            </a:r>
            <a:r>
              <a:rPr lang="en-US" sz="2000" baseline="30000" dirty="0" smtClean="0"/>
              <a:t>2</a:t>
            </a:r>
            <a:endParaRPr 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267949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8632" y="598557"/>
            <a:ext cx="1505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Irgacure</a:t>
            </a:r>
            <a:r>
              <a:rPr lang="en-US" sz="2000" b="1" dirty="0" smtClean="0"/>
              <a:t> 784</a:t>
            </a:r>
            <a:endParaRPr lang="en-US" sz="2000" b="1" dirty="0"/>
          </a:p>
          <a:p>
            <a:endParaRPr lang="en-US" sz="2000" b="1" dirty="0" smtClean="0"/>
          </a:p>
        </p:txBody>
      </p:sp>
      <p:pic>
        <p:nvPicPr>
          <p:cNvPr id="2" name="Picture 1" descr="Screen Shot 2013-11-13 at 11.5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785" y="1162385"/>
            <a:ext cx="4090537" cy="27144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99015" y="900392"/>
            <a:ext cx="2406316" cy="42731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66104" y="1319811"/>
            <a:ext cx="3340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Result: A polymer puddle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3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469900"/>
            <a:ext cx="6350000" cy="476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9474" y="103299"/>
            <a:ext cx="70050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6 mm x 12 mm Solid Cylinder (1.5:1 PPF:DEF, 3% BAPO, 3% 784)</a:t>
            </a:r>
          </a:p>
        </p:txBody>
      </p:sp>
      <p:sp>
        <p:nvSpPr>
          <p:cNvPr id="7" name="Rectangle 6"/>
          <p:cNvSpPr/>
          <p:nvPr/>
        </p:nvSpPr>
        <p:spPr>
          <a:xfrm>
            <a:off x="345121" y="2981738"/>
            <a:ext cx="3271753" cy="193260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4583" y="3133587"/>
            <a:ext cx="294183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Build Parameters: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Printer: Micro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Intensity: 267 </a:t>
            </a:r>
            <a:r>
              <a:rPr lang="en-US" sz="2000" dirty="0" err="1" smtClean="0"/>
              <a:t>mW</a:t>
            </a:r>
            <a:r>
              <a:rPr lang="en-US" sz="2000" dirty="0" smtClean="0"/>
              <a:t>/dm2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Exposure time: 120 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z</a:t>
            </a:r>
            <a:r>
              <a:rPr lang="en-US" sz="2000" dirty="0" smtClean="0"/>
              <a:t>-step: 50 </a:t>
            </a:r>
            <a:r>
              <a:rPr lang="en-US" sz="2000" dirty="0"/>
              <a:t>μm</a:t>
            </a:r>
          </a:p>
        </p:txBody>
      </p:sp>
    </p:spTree>
    <p:extLst>
      <p:ext uri="{BB962C8B-B14F-4D97-AF65-F5344CB8AC3E}">
        <p14:creationId xmlns:p14="http://schemas.microsoft.com/office/powerpoint/2010/main" val="149362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1397000" y="469900"/>
            <a:ext cx="6350000" cy="4762500"/>
          </a:xfrm>
          <a:prstGeom prst="rect">
            <a:avLst/>
          </a:prstGeom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573331"/>
              </p:ext>
            </p:extLst>
          </p:nvPr>
        </p:nvGraphicFramePr>
        <p:xfrm>
          <a:off x="300420" y="163872"/>
          <a:ext cx="8357106" cy="4640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379711" y="1802581"/>
            <a:ext cx="223360" cy="9030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430662" y="1340916"/>
            <a:ext cx="2337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Almost 1.0 GPa!!</a:t>
            </a:r>
            <a:endParaRPr lang="en-US" sz="2400" b="1" dirty="0"/>
          </a:p>
        </p:txBody>
      </p:sp>
      <p:pic>
        <p:nvPicPr>
          <p:cNvPr id="8" name="Picture 7" descr="1007265-popeye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765" r="100000">
                        <a14:foregroundMark x1="32588" y1="6339" x2="32588" y2="6339"/>
                        <a14:foregroundMark x1="38000" y1="5357" x2="30235" y2="9018"/>
                        <a14:foregroundMark x1="22118" y1="9107" x2="20941" y2="9643"/>
                        <a14:foregroundMark x1="87176" y1="14464" x2="73647" y2="11250"/>
                        <a14:foregroundMark x1="87412" y1="15179" x2="76941" y2="12321"/>
                        <a14:foregroundMark x1="68471" y1="14821" x2="84353" y2="22054"/>
                        <a14:foregroundMark x1="31294" y1="4821" x2="28706" y2="6071"/>
                        <a14:foregroundMark x1="61882" y1="23661" x2="70588" y2="28661"/>
                        <a14:foregroundMark x1="39882" y1="4286" x2="42000" y2="5000"/>
                        <a14:foregroundMark x1="90235" y1="13929" x2="85059" y2="14464"/>
                        <a14:backgroundMark x1="76000" y1="12143" x2="89529" y2="14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9604" y="1948156"/>
            <a:ext cx="1511888" cy="19921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6780" y="4835461"/>
            <a:ext cx="711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Previous studies showed maximum PPF modulus as: </a:t>
            </a:r>
            <a:r>
              <a:rPr lang="en-US" b="1" dirty="0">
                <a:solidFill>
                  <a:srgbClr val="FF0000"/>
                </a:solidFill>
              </a:rPr>
              <a:t>195.3</a:t>
            </a:r>
            <a:r>
              <a:rPr lang="en-US" b="1" dirty="0"/>
              <a:t> +/- 17.5 </a:t>
            </a:r>
            <a:r>
              <a:rPr lang="en-US" b="1" dirty="0" smtClean="0"/>
              <a:t>MPa.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861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643530"/>
              </p:ext>
            </p:extLst>
          </p:nvPr>
        </p:nvGraphicFramePr>
        <p:xfrm>
          <a:off x="414087" y="171450"/>
          <a:ext cx="7861300" cy="5372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175322" y="1831474"/>
            <a:ext cx="241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Avg. Modulus: 334 MPa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7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897282"/>
            <a:ext cx="7620000" cy="39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5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897282"/>
            <a:ext cx="7620000" cy="3920435"/>
          </a:xfrm>
          <a:prstGeom prst="rect">
            <a:avLst/>
          </a:prstGeom>
        </p:spPr>
      </p:pic>
      <p:pic>
        <p:nvPicPr>
          <p:cNvPr id="7" name="Picture 6" descr="bth_bangHeadAgainstWal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9278" y="2721039"/>
            <a:ext cx="2690265" cy="269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2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50" y="428195"/>
            <a:ext cx="1618131" cy="233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50" y="2885371"/>
            <a:ext cx="1618131" cy="2342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8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1756" y="441739"/>
            <a:ext cx="7578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Hypothesis: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Adhesion to the basement is a serious factor.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Shear forces due to PSA basement during build may be resulting in failure at extended time points.</a:t>
            </a:r>
            <a:endParaRPr lang="en-US" sz="2400" dirty="0"/>
          </a:p>
        </p:txBody>
      </p:sp>
      <p:pic>
        <p:nvPicPr>
          <p:cNvPr id="4" name="Picture 3" descr="Screen Shot 2013-11-13 at 2.34.3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84" y="2600950"/>
            <a:ext cx="4089104" cy="29207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756" y="2106856"/>
            <a:ext cx="316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we know about adhesion:</a:t>
            </a:r>
            <a:endParaRPr lang="en-US" dirty="0"/>
          </a:p>
        </p:txBody>
      </p:sp>
      <p:pic>
        <p:nvPicPr>
          <p:cNvPr id="6" name="Picture 5" descr="Screen Shot 2013-11-13 at 2.41.11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555" y="2600950"/>
            <a:ext cx="4078093" cy="26009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21639" y="5263969"/>
            <a:ext cx="43272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Grillet</a:t>
            </a:r>
            <a:r>
              <a:rPr lang="en-US" sz="1400" dirty="0"/>
              <a:t> </a:t>
            </a:r>
            <a:r>
              <a:rPr lang="en-US" sz="1400" dirty="0" smtClean="0"/>
              <a:t>et al. (2012). Polymer </a:t>
            </a:r>
            <a:r>
              <a:rPr lang="en-US" sz="1400" dirty="0"/>
              <a:t>Gel Rheology and </a:t>
            </a:r>
            <a:r>
              <a:rPr lang="en-US" sz="1400" dirty="0" smtClean="0"/>
              <a:t>Adhesion.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591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actory-ddp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41" y="1691381"/>
            <a:ext cx="3670525" cy="36232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2975" y="662609"/>
            <a:ext cx="1760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answer!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9542" y="372717"/>
            <a:ext cx="3126625" cy="33682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3906" y="3685762"/>
            <a:ext cx="3291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Return of the Perfactory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83558" y="4251739"/>
            <a:ext cx="3044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Benefits: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Higher intensity than Micro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Peel mechanism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PSA not required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4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rfactory-ddp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41" y="1691381"/>
            <a:ext cx="3670525" cy="36232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2975" y="662609"/>
            <a:ext cx="1373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build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83217" y="325400"/>
            <a:ext cx="273664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Resin: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Name: BY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1:1 PPF:DEF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err="1" smtClean="0"/>
              <a:t>M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: 933 da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Polydispersity: 1.9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3% </a:t>
            </a:r>
            <a:r>
              <a:rPr lang="en-US" sz="2400" dirty="0" err="1" smtClean="0"/>
              <a:t>Irgacure</a:t>
            </a:r>
            <a:r>
              <a:rPr lang="en-US" sz="2400" dirty="0" smtClean="0"/>
              <a:t> 819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0.5% </a:t>
            </a:r>
            <a:r>
              <a:rPr lang="en-US" sz="2400" dirty="0" err="1" smtClean="0"/>
              <a:t>Irgacure</a:t>
            </a:r>
            <a:r>
              <a:rPr lang="en-US" sz="2400" dirty="0" smtClean="0"/>
              <a:t> 784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3217" y="3017801"/>
            <a:ext cx="33906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Build parameters: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Printer: Perfactory P3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Intensity: 350 </a:t>
            </a:r>
            <a:r>
              <a:rPr lang="en-US" sz="2400" dirty="0" err="1" smtClean="0"/>
              <a:t>mW</a:t>
            </a:r>
            <a:r>
              <a:rPr lang="en-US" sz="2400" dirty="0" smtClean="0"/>
              <a:t>/dm</a:t>
            </a:r>
            <a:r>
              <a:rPr lang="en-US" sz="2400" baseline="30000" dirty="0" smtClean="0"/>
              <a:t>2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Exposure time: 30 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Slow peel</a:t>
            </a:r>
          </a:p>
        </p:txBody>
      </p:sp>
    </p:spTree>
    <p:extLst>
      <p:ext uri="{BB962C8B-B14F-4D97-AF65-F5344CB8AC3E}">
        <p14:creationId xmlns:p14="http://schemas.microsoft.com/office/powerpoint/2010/main" val="92780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3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STS-2p75-2p5-6p0-0p34x0p35s-supported.JP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87" b="89863" l="9808" r="898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964436">
            <a:off x="1726153" y="1257669"/>
            <a:ext cx="1854739" cy="28852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03090" y="426999"/>
            <a:ext cx="400662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Compression Test Parameters: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Instron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Load Cell: 100 </a:t>
            </a:r>
            <a:r>
              <a:rPr lang="en-US" sz="2400" dirty="0" err="1" smtClean="0"/>
              <a:t>lb</a:t>
            </a:r>
            <a:r>
              <a:rPr lang="en-US" sz="2400" baseline="-25000" dirty="0" err="1" smtClean="0"/>
              <a:t>f</a:t>
            </a:r>
            <a:r>
              <a:rPr lang="en-US" sz="2400" dirty="0" smtClean="0"/>
              <a:t> (444 N)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Strain Rate: 0.1 mm/s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Max Strain: 2 mm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06896" y="1886505"/>
            <a:ext cx="0" cy="1692135"/>
          </a:xfrm>
          <a:prstGeom prst="straightConnector1">
            <a:avLst/>
          </a:prstGeom>
          <a:ln w="9525" cmpd="sng"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200000">
            <a:off x="-98080" y="2538226"/>
            <a:ext cx="88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 6 mm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01429" y="1565922"/>
            <a:ext cx="856807" cy="0"/>
          </a:xfrm>
          <a:prstGeom prst="straightConnector1">
            <a:avLst/>
          </a:prstGeom>
          <a:ln w="9525" cmpd="sng">
            <a:solidFill>
              <a:schemeClr val="tx1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5151" y="1027163"/>
            <a:ext cx="118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 2.75 mm</a:t>
            </a:r>
            <a:endParaRPr lang="en-US" dirty="0"/>
          </a:p>
        </p:txBody>
      </p:sp>
      <p:pic>
        <p:nvPicPr>
          <p:cNvPr id="9" name="Picture 8" descr="IMG_1789.jp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8" b="89948" l="9987" r="89882">
                        <a14:foregroundMark x1="29961" y1="82176" x2="23522" y2="81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9125220">
            <a:off x="-86309" y="1430290"/>
            <a:ext cx="2515255" cy="31907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03090" y="2766511"/>
            <a:ext cx="36599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Nominal Part parameters: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Height: 6 mm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Outer diameter: 2.75 mm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Wall thickness: 125 </a:t>
            </a:r>
            <a:r>
              <a:rPr lang="en-US" sz="2400" dirty="0"/>
              <a:t>μm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Pore size: 350 μm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1121" y="16565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Compression Testing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188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999376"/>
              </p:ext>
            </p:extLst>
          </p:nvPr>
        </p:nvGraphicFramePr>
        <p:xfrm>
          <a:off x="893965" y="227219"/>
          <a:ext cx="7485589" cy="522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603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045552"/>
              </p:ext>
            </p:extLst>
          </p:nvPr>
        </p:nvGraphicFramePr>
        <p:xfrm>
          <a:off x="172617" y="172622"/>
          <a:ext cx="4783914" cy="5301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42171" y="904432"/>
            <a:ext cx="1958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Error bars: +/- 1 std. </a:t>
            </a:r>
            <a:r>
              <a:rPr lang="en-US" sz="1400" dirty="0" err="1" smtClean="0"/>
              <a:t>dev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41476" y="566804"/>
            <a:ext cx="324214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Resin: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1:1 PPF:DEF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3% </a:t>
            </a:r>
            <a:r>
              <a:rPr lang="en-US" sz="2400" dirty="0" err="1" smtClean="0"/>
              <a:t>Irgacure</a:t>
            </a:r>
            <a:r>
              <a:rPr lang="en-US" sz="2400" dirty="0" smtClean="0"/>
              <a:t> 819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0.5% </a:t>
            </a:r>
            <a:r>
              <a:rPr lang="en-US" sz="2400" dirty="0" err="1" smtClean="0"/>
              <a:t>Irgacure</a:t>
            </a:r>
            <a:r>
              <a:rPr lang="en-US" sz="2400" dirty="0" smtClean="0"/>
              <a:t> 784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r>
              <a:rPr lang="en-US" sz="2400" dirty="0" smtClean="0"/>
              <a:t>Post Cure Time: 480 min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56531" y="3244460"/>
            <a:ext cx="3892390" cy="18158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Result: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1800% increase in modulus with post-curing.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338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065496"/>
              </p:ext>
            </p:extLst>
          </p:nvPr>
        </p:nvGraphicFramePr>
        <p:xfrm>
          <a:off x="110967" y="246602"/>
          <a:ext cx="4531871" cy="5129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442171" y="750544"/>
            <a:ext cx="1958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Error bars: +/- 1 std. </a:t>
            </a:r>
            <a:r>
              <a:rPr lang="en-US" sz="1400" dirty="0" err="1" smtClean="0"/>
              <a:t>dev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141476" y="566804"/>
            <a:ext cx="324214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Resin: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1:1 PPF:DEF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3% </a:t>
            </a:r>
            <a:r>
              <a:rPr lang="en-US" sz="2400" dirty="0" err="1" smtClean="0"/>
              <a:t>Irgacure</a:t>
            </a:r>
            <a:r>
              <a:rPr lang="en-US" sz="2400" dirty="0" smtClean="0"/>
              <a:t> 819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0.5% </a:t>
            </a:r>
            <a:r>
              <a:rPr lang="en-US" sz="2400" dirty="0" err="1" smtClean="0"/>
              <a:t>Irgacure</a:t>
            </a:r>
            <a:r>
              <a:rPr lang="en-US" sz="2400" dirty="0" smtClean="0"/>
              <a:t> 784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r>
              <a:rPr lang="en-US" sz="2400" dirty="0" smtClean="0"/>
              <a:t>Post Cure Time: 480 min</a:t>
            </a:r>
          </a:p>
          <a:p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56531" y="3244460"/>
            <a:ext cx="3760553" cy="18158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Result: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2200% increase in compressive strength with post-curing.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550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456" y="759238"/>
            <a:ext cx="4116641" cy="45002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317509" y="759238"/>
            <a:ext cx="4058633" cy="45378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7508" y="386521"/>
            <a:ext cx="4211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1:1 PPF:DEF, 3% </a:t>
            </a:r>
            <a:r>
              <a:rPr lang="en-US" sz="1600" dirty="0" err="1" smtClean="0"/>
              <a:t>Irgacure</a:t>
            </a:r>
            <a:r>
              <a:rPr lang="en-US" sz="1600" dirty="0" smtClean="0"/>
              <a:t> 819, 0.5% </a:t>
            </a:r>
            <a:r>
              <a:rPr lang="en-US" sz="1600" dirty="0" err="1" smtClean="0"/>
              <a:t>Irgacure</a:t>
            </a:r>
            <a:r>
              <a:rPr lang="en-US" sz="1600" dirty="0" smtClean="0"/>
              <a:t> 784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37456" y="156455"/>
            <a:ext cx="42909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1:1 PPF:DEF, 3% </a:t>
            </a:r>
            <a:r>
              <a:rPr lang="en-US" sz="1600" dirty="0" err="1" smtClean="0"/>
              <a:t>Irgacure</a:t>
            </a:r>
            <a:r>
              <a:rPr lang="en-US" sz="1600" dirty="0" smtClean="0"/>
              <a:t> 819, 0.4% </a:t>
            </a:r>
            <a:r>
              <a:rPr lang="en-US" sz="1600" dirty="0" err="1" smtClean="0"/>
              <a:t>Irgacure</a:t>
            </a:r>
            <a:r>
              <a:rPr lang="en-US" sz="1600" dirty="0" smtClean="0"/>
              <a:t> 784, 0.3% Oxybenzone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957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7364" y="4165495"/>
            <a:ext cx="2834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Post cured with no post-processing.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17784" y="4165495"/>
            <a:ext cx="2834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Post cured after post-processing (100% acetone over night).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56360" y="171626"/>
            <a:ext cx="462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Importance of Post Processing Techniques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62425" y="5948948"/>
            <a:ext cx="4308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*Note these SEM images were captured with the scaffold not perfectly aligned.</a:t>
            </a:r>
            <a:endParaRPr lang="en-US" sz="1000" dirty="0"/>
          </a:p>
        </p:txBody>
      </p:sp>
      <p:pic>
        <p:nvPicPr>
          <p:cNvPr id="8" name="Picture 7" descr="Screen Shot 2013-10-03 at 12.55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4097" y="1330869"/>
            <a:ext cx="2946887" cy="2769528"/>
          </a:xfrm>
          <a:prstGeom prst="rect">
            <a:avLst/>
          </a:prstGeom>
        </p:spPr>
      </p:pic>
      <p:pic>
        <p:nvPicPr>
          <p:cNvPr id="9" name="Picture 8" descr="Screen Shot 2013-10-03 at 12.42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364" y="1330869"/>
            <a:ext cx="2955357" cy="274774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22684" y="1012284"/>
            <a:ext cx="498971" cy="159928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4330" y="642952"/>
            <a:ext cx="312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area pores are not cleared 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604526" y="1012284"/>
            <a:ext cx="1256458" cy="14783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21481" y="610686"/>
            <a:ext cx="2538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core area pores are open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425" y="4888770"/>
            <a:ext cx="3990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Both of these are the same build with different post-processing handling.</a:t>
            </a:r>
          </a:p>
          <a:p>
            <a:r>
              <a:rPr lang="en-US" sz="1000" dirty="0" smtClean="0"/>
              <a:t>Resin: BY-Full (1:1 PPF:DEF, 3% BAPO, 0.5% I784)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39128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50" y="428195"/>
            <a:ext cx="1618131" cy="233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050" y="2885371"/>
            <a:ext cx="1618131" cy="2342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2826" y="1042622"/>
            <a:ext cx="5784353" cy="368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08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ffold Figure copy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4958" y="339486"/>
            <a:ext cx="2249186" cy="4765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62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37515696102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539" y="1098765"/>
            <a:ext cx="7768462" cy="339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5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375156961022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539" y="1098765"/>
            <a:ext cx="7768462" cy="3396180"/>
          </a:xfrm>
          <a:prstGeom prst="rect">
            <a:avLst/>
          </a:prstGeom>
        </p:spPr>
      </p:pic>
      <p:pic>
        <p:nvPicPr>
          <p:cNvPr id="6" name="Picture 5" descr="bth_bangHeadAgainstWal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736" y="2721039"/>
            <a:ext cx="2690265" cy="269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7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280185 - Version 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5512"/>
            <a:ext cx="9144000" cy="3604461"/>
          </a:xfrm>
          <a:prstGeom prst="rect">
            <a:avLst/>
          </a:prstGeom>
        </p:spPr>
      </p:pic>
      <p:pic>
        <p:nvPicPr>
          <p:cNvPr id="5" name="Picture 4" descr="dean-lab-logo_OSU_EJM_2013092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719" y="5063235"/>
            <a:ext cx="1373163" cy="531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9762" y="466997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 The Team }</a:t>
            </a:r>
            <a:endParaRPr lang="en-US" dirty="0"/>
          </a:p>
        </p:txBody>
      </p:sp>
      <p:pic>
        <p:nvPicPr>
          <p:cNvPr id="2" name="Picture 1" descr="PA280174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0706"/>
            <a:ext cx="1568291" cy="1176218"/>
          </a:xfrm>
          <a:prstGeom prst="rect">
            <a:avLst/>
          </a:prstGeom>
        </p:spPr>
      </p:pic>
      <p:pic>
        <p:nvPicPr>
          <p:cNvPr id="3" name="Picture 2" descr="IMG_2076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486" y="-4149"/>
            <a:ext cx="802246" cy="1069661"/>
          </a:xfrm>
          <a:prstGeom prst="rect">
            <a:avLst/>
          </a:prstGeom>
        </p:spPr>
      </p:pic>
      <p:pic>
        <p:nvPicPr>
          <p:cNvPr id="7" name="Picture 6" descr="IMG_1423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2927" y="0"/>
            <a:ext cx="1420682" cy="1065512"/>
          </a:xfrm>
          <a:prstGeom prst="rect">
            <a:avLst/>
          </a:prstGeom>
        </p:spPr>
      </p:pic>
      <p:pic>
        <p:nvPicPr>
          <p:cNvPr id="8" name="Picture 7" descr="IMG_0946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803" y="-52460"/>
            <a:ext cx="1490629" cy="1117972"/>
          </a:xfrm>
          <a:prstGeom prst="rect">
            <a:avLst/>
          </a:prstGeom>
        </p:spPr>
      </p:pic>
      <p:pic>
        <p:nvPicPr>
          <p:cNvPr id="9" name="Picture 8" descr="IMG_0877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118" y="3184"/>
            <a:ext cx="1416437" cy="1062328"/>
          </a:xfrm>
          <a:prstGeom prst="rect">
            <a:avLst/>
          </a:prstGeom>
        </p:spPr>
      </p:pic>
      <p:pic>
        <p:nvPicPr>
          <p:cNvPr id="10" name="Picture 9" descr="IMG_1129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1555" y="0"/>
            <a:ext cx="799134" cy="1065512"/>
          </a:xfrm>
          <a:prstGeom prst="rect">
            <a:avLst/>
          </a:prstGeom>
        </p:spPr>
      </p:pic>
      <p:pic>
        <p:nvPicPr>
          <p:cNvPr id="11" name="Picture 10" descr="IMG_2487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6885" y="3184"/>
            <a:ext cx="1416438" cy="1062328"/>
          </a:xfrm>
          <a:prstGeom prst="rect">
            <a:avLst/>
          </a:prstGeom>
        </p:spPr>
      </p:pic>
      <p:pic>
        <p:nvPicPr>
          <p:cNvPr id="12" name="Picture 11" descr="IMG_2489.jp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9518" y="0"/>
            <a:ext cx="799134" cy="10655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15517" y="1113031"/>
            <a:ext cx="2112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bg1"/>
                </a:solidFill>
              </a:rPr>
              <a:t>THANK YOU</a:t>
            </a:r>
            <a:endParaRPr lang="en-US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3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722"/>
            <a:ext cx="5131349" cy="2739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11" y="541635"/>
            <a:ext cx="169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oxybenzone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978425" y="4565896"/>
            <a:ext cx="579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Over </a:t>
            </a:r>
            <a:r>
              <a:rPr lang="en-US" sz="2400" dirty="0" smtClean="0">
                <a:solidFill>
                  <a:srgbClr val="FF0000"/>
                </a:solidFill>
              </a:rPr>
              <a:t>33% </a:t>
            </a:r>
            <a:r>
              <a:rPr lang="en-US" sz="2400" dirty="0" smtClean="0"/>
              <a:t>needed as opposed to </a:t>
            </a:r>
            <a:r>
              <a:rPr lang="en-US" sz="2400" dirty="0" smtClean="0">
                <a:solidFill>
                  <a:srgbClr val="FF0000"/>
                </a:solidFill>
              </a:rPr>
              <a:t>3%-4%</a:t>
            </a:r>
            <a:r>
              <a:rPr lang="en-US" sz="2400" dirty="0" smtClean="0"/>
              <a:t> TiO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to achieve same layer thickness.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069265" y="2633580"/>
            <a:ext cx="2700421" cy="3342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265" y="2953085"/>
            <a:ext cx="2700421" cy="3342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69265" y="3287295"/>
            <a:ext cx="2700421" cy="3342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5710657" y="2633580"/>
            <a:ext cx="331871" cy="334210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581652" y="1711158"/>
            <a:ext cx="327192" cy="1089528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19418" y="1291754"/>
            <a:ext cx="294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Layer-thickness (z-resolution)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926932" y="2245895"/>
            <a:ext cx="0" cy="1375610"/>
          </a:xfrm>
          <a:prstGeom prst="line">
            <a:avLst/>
          </a:prstGeom>
          <a:ln w="12700" cmpd="sng">
            <a:solidFill>
              <a:srgbClr val="000000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91535" y="3531760"/>
            <a:ext cx="27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5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2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357" l="0" r="90000">
                        <a14:backgroundMark x1="36406" y1="37500" x2="36406" y2="391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8890336" cy="5808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37412" y="3291564"/>
            <a:ext cx="1718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SUNSCREEN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741119" y="2625090"/>
            <a:ext cx="935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SPF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69478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22002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263067" cy="57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6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1167</Words>
  <Application>Microsoft Macintosh PowerPoint</Application>
  <PresentationFormat>On-screen Show (16:10)</PresentationFormat>
  <Paragraphs>235</Paragraphs>
  <Slides>53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Mott</dc:creator>
  <cp:lastModifiedBy>Eric Mott</cp:lastModifiedBy>
  <cp:revision>124</cp:revision>
  <dcterms:created xsi:type="dcterms:W3CDTF">2013-11-13T14:39:28Z</dcterms:created>
  <dcterms:modified xsi:type="dcterms:W3CDTF">2013-11-14T14:33:04Z</dcterms:modified>
</cp:coreProperties>
</file>